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0" r:id="rId3"/>
    <p:sldMasterId id="2147483730" r:id="rId4"/>
    <p:sldMasterId id="2147483743" r:id="rId5"/>
  </p:sldMasterIdLst>
  <p:notesMasterIdLst>
    <p:notesMasterId r:id="rId15"/>
  </p:notesMasterIdLst>
  <p:sldIdLst>
    <p:sldId id="257" r:id="rId6"/>
    <p:sldId id="265" r:id="rId7"/>
    <p:sldId id="264" r:id="rId8"/>
    <p:sldId id="261" r:id="rId9"/>
    <p:sldId id="267" r:id="rId10"/>
    <p:sldId id="258" r:id="rId11"/>
    <p:sldId id="263" r:id="rId12"/>
    <p:sldId id="266"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9" d="100"/>
          <a:sy n="89" d="100"/>
        </p:scale>
        <p:origin x="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267CC-084E-4144-9488-0F22ABCC6D8D}" type="datetimeFigureOut">
              <a:rPr lang="en-GB" smtClean="0"/>
              <a:t>16/06/2016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5855C-BCDB-4A83-A27A-2621BF1FE2B2}" type="slidenum">
              <a:rPr lang="en-GB" smtClean="0"/>
              <a:t>‹#›</a:t>
            </a:fld>
            <a:endParaRPr lang="en-GB"/>
          </a:p>
        </p:txBody>
      </p:sp>
    </p:spTree>
    <p:extLst>
      <p:ext uri="{BB962C8B-B14F-4D97-AF65-F5344CB8AC3E}">
        <p14:creationId xmlns:p14="http://schemas.microsoft.com/office/powerpoint/2010/main" val="35943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servic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Microsoft Azure for Research program helps researchers explore and experiment with Azure at scale. </a:t>
            </a:r>
          </a:p>
          <a:p>
            <a:endParaRPr lang="en-GB" dirty="0"/>
          </a:p>
          <a:p>
            <a:r>
              <a:rPr lang="en-GB" dirty="0"/>
              <a:t>We provide awards,</a:t>
            </a:r>
            <a:r>
              <a:rPr lang="en-GB" baseline="0" dirty="0"/>
              <a:t> training and technical resources to help you make the most of the cloud.</a:t>
            </a:r>
          </a:p>
          <a:p>
            <a:endParaRPr lang="en-GB" baseline="0" dirty="0"/>
          </a:p>
          <a:p>
            <a:r>
              <a:rPr lang="en-GB" baseline="0" dirty="0"/>
              <a:t>See azure4research.com </a:t>
            </a:r>
            <a:endParaRPr lang="en-GB" dirty="0"/>
          </a:p>
          <a:p>
            <a:endParaRPr lang="en-GB" dirty="0"/>
          </a:p>
          <a:p>
            <a:r>
              <a:rPr lang="en-GB" dirty="0"/>
              <a:t>&gt; 75 projects in Brazil</a:t>
            </a:r>
          </a:p>
          <a:p>
            <a:r>
              <a:rPr lang="en-GB" dirty="0"/>
              <a:t>&gt; 100 projects in Europe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553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apply for one of our 12 month awards, which give you substantial Azure resources for your project.</a:t>
            </a:r>
          </a:p>
          <a:p>
            <a:endParaRPr lang="en-GB" dirty="0"/>
          </a:p>
          <a:p>
            <a:r>
              <a:rPr lang="en-GB" dirty="0"/>
              <a:t>CALL TO ACTION:</a:t>
            </a:r>
          </a:p>
          <a:p>
            <a:pPr marL="171450" indent="-171450">
              <a:buFont typeface="Arial" panose="020B0604020202020204" pitchFamily="34" charset="0"/>
              <a:buChar char="•"/>
            </a:pPr>
            <a:r>
              <a:rPr lang="en-GB" dirty="0"/>
              <a:t>Apply for an award at azure4research.com (you can also email us at azurerfp@microsoft.com)</a:t>
            </a:r>
          </a:p>
          <a:p>
            <a:pPr marL="388712" lvl="1" indent="-171450">
              <a:buFont typeface="Arial" panose="020B0604020202020204" pitchFamily="34" charset="0"/>
              <a:buChar char="•"/>
            </a:pPr>
            <a:r>
              <a:rPr lang="en-GB" dirty="0"/>
              <a:t>Next deadline is 15 December, and every two months (15 Feb, 15 April, </a:t>
            </a:r>
            <a:r>
              <a:rPr lang="en-GB" dirty="0" err="1"/>
              <a:t>etc</a:t>
            </a:r>
            <a:r>
              <a:rPr lang="en-GB" dirty="0"/>
              <a:t>)</a:t>
            </a:r>
          </a:p>
          <a:p>
            <a:pPr marL="171450" indent="-171450">
              <a:buFont typeface="Arial" panose="020B0604020202020204" pitchFamily="34" charset="0"/>
              <a:buChar char="•"/>
            </a:pPr>
            <a:r>
              <a:rPr lang="en-GB" dirty="0"/>
              <a:t>Join</a:t>
            </a:r>
            <a:r>
              <a:rPr lang="en-GB" baseline="0" dirty="0"/>
              <a:t> our LinkedIn group and join the conversation on Twitter.</a:t>
            </a:r>
            <a:endParaRPr lang="en-GB" dirty="0"/>
          </a:p>
          <a:p>
            <a:endParaRPr lang="en-GB" dirty="0"/>
          </a:p>
          <a:p>
            <a:r>
              <a:rPr lang="en-GB" dirty="0"/>
              <a:t>PROPOSAL GUIDELINES for Q&amp;A</a:t>
            </a:r>
          </a:p>
          <a:p>
            <a:pPr marL="171450" indent="-171450">
              <a:buFont typeface="Arial" panose="020B0604020202020204" pitchFamily="34" charset="0"/>
              <a:buChar char="•"/>
            </a:pPr>
            <a:r>
              <a:rPr lang="en-GB" dirty="0"/>
              <a:t>We are particularly interested in researchers wanting to tackle data science, big compute, internet of things, and Azure</a:t>
            </a:r>
            <a:r>
              <a:rPr lang="en-GB" baseline="0" dirty="0"/>
              <a:t> Machine Learning</a:t>
            </a:r>
          </a:p>
          <a:p>
            <a:pPr marL="171450" indent="-171450">
              <a:buFont typeface="Arial" panose="020B0604020202020204" pitchFamily="34" charset="0"/>
              <a:buChar char="•"/>
            </a:pPr>
            <a:r>
              <a:rPr lang="en-GB" baseline="0" dirty="0"/>
              <a:t>Proposals are very short: 3 pages, 1000 words</a:t>
            </a:r>
          </a:p>
          <a:p>
            <a:pPr marL="171450" indent="-171450">
              <a:buFont typeface="Arial" panose="020B0604020202020204" pitchFamily="34" charset="0"/>
              <a:buChar char="•"/>
            </a:pPr>
            <a:r>
              <a:rPr lang="en-GB" baseline="0" dirty="0"/>
              <a:t>Format is:</a:t>
            </a:r>
          </a:p>
          <a:p>
            <a:pPr marL="388712" lvl="1"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Project summary (100 words). We are specifically looking for opportunities where researchers are making use of higher-level Azure services (i.e. Not just virtual machines and storage). You can see what is available at </a:t>
            </a:r>
            <a:r>
              <a:rPr lang="en-GB" sz="800" u="sng" kern="1200" dirty="0">
                <a:solidFill>
                  <a:schemeClr val="tx1"/>
                </a:solidFill>
                <a:effectLst/>
                <a:latin typeface="Segoe UI Light" pitchFamily="34" charset="0"/>
                <a:ea typeface="+mn-ea"/>
                <a:cs typeface="+mn-cs"/>
                <a:hlinkClick r:id="rId3"/>
              </a:rPr>
              <a:t>https://azure.microsoft.com/en-us/services/</a:t>
            </a:r>
            <a:r>
              <a:rPr lang="en-GB" sz="800" kern="1200" dirty="0">
                <a:solidFill>
                  <a:schemeClr val="tx1"/>
                </a:solidFill>
                <a:effectLst/>
                <a:latin typeface="Segoe UI Light" pitchFamily="34" charset="0"/>
                <a:ea typeface="+mn-ea"/>
                <a:cs typeface="+mn-cs"/>
              </a:rPr>
              <a:t> </a:t>
            </a:r>
            <a:endParaRPr lang="en-GB" sz="900" kern="1200" dirty="0">
              <a:solidFill>
                <a:schemeClr val="tx1"/>
              </a:solidFill>
              <a:effectLst/>
              <a:latin typeface="Segoe UI Light" pitchFamily="34" charset="0"/>
              <a:ea typeface="+mn-ea"/>
              <a:cs typeface="+mn-cs"/>
            </a:endParaRPr>
          </a:p>
          <a:p>
            <a:pPr lvl="1"/>
            <a:r>
              <a:rPr lang="en-GB" sz="900" kern="1200" dirty="0">
                <a:solidFill>
                  <a:schemeClr val="tx1"/>
                </a:solidFill>
                <a:effectLst/>
                <a:latin typeface="Segoe UI Light" pitchFamily="34" charset="0"/>
                <a:ea typeface="+mn-ea"/>
                <a:cs typeface="+mn-cs"/>
              </a:rPr>
              <a:t> Impact. Will this award be of significant benefit to a community of users, either within a discipline or organisation. Will it push science forwards? It cannot be just benchmarking or a single scientific paper, but a scientific service that researchers are asking for is ideal. It should be a single project/theme, not a whole group’s activities. List collaborators who you will work with, and/or use your service. How will it be </a:t>
            </a:r>
            <a:r>
              <a:rPr lang="en-GB" sz="900" kern="1200" dirty="0" err="1">
                <a:solidFill>
                  <a:schemeClr val="tx1"/>
                </a:solidFill>
                <a:effectLst/>
                <a:latin typeface="Segoe UI Light" pitchFamily="34" charset="0"/>
                <a:ea typeface="+mn-ea"/>
                <a:cs typeface="+mn-cs"/>
              </a:rPr>
              <a:t>dissemintaed</a:t>
            </a:r>
            <a:r>
              <a:rPr lang="en-GB" sz="900" kern="1200" dirty="0">
                <a:solidFill>
                  <a:schemeClr val="tx1"/>
                </a:solidFill>
                <a:effectLst/>
                <a:latin typeface="Segoe UI Light" pitchFamily="34" charset="0"/>
                <a:ea typeface="+mn-ea"/>
                <a:cs typeface="+mn-cs"/>
              </a:rPr>
              <a:t>, beyond academic publications, e.g. open-source solution</a:t>
            </a:r>
          </a:p>
          <a:p>
            <a:pPr lvl="1"/>
            <a:r>
              <a:rPr lang="en-GB" sz="900" kern="1200" dirty="0">
                <a:solidFill>
                  <a:schemeClr val="tx1"/>
                </a:solidFill>
                <a:effectLst/>
                <a:latin typeface="Segoe UI Light" pitchFamily="34" charset="0"/>
                <a:ea typeface="+mn-ea"/>
                <a:cs typeface="+mn-cs"/>
              </a:rPr>
              <a:t> Feasibility. Is the project appropriate for Microsoft Azure? Is it a sensible fit for the Cloud, and is it technically sound? Do you have people, with the right experience and time, in place to develop and deploy your application on Azure?</a:t>
            </a:r>
          </a:p>
          <a:p>
            <a:pPr lvl="1"/>
            <a:r>
              <a:rPr lang="en-GB" sz="900" kern="1200" dirty="0">
                <a:solidFill>
                  <a:schemeClr val="tx1"/>
                </a:solidFill>
                <a:effectLst/>
                <a:latin typeface="Segoe UI Light" pitchFamily="34" charset="0"/>
                <a:ea typeface="+mn-ea"/>
                <a:cs typeface="+mn-cs"/>
              </a:rPr>
              <a:t> Resources. Does the applicant have enough resources (people/effort) to complete the project successfully. The award is only for Azure resources (compute, storage, bandwidth, </a:t>
            </a:r>
            <a:r>
              <a:rPr lang="en-GB" sz="900" kern="1200" dirty="0" err="1">
                <a:solidFill>
                  <a:schemeClr val="tx1"/>
                </a:solidFill>
                <a:effectLst/>
                <a:latin typeface="Segoe UI Light" pitchFamily="34" charset="0"/>
                <a:ea typeface="+mn-ea"/>
                <a:cs typeface="+mn-cs"/>
              </a:rPr>
              <a:t>etc</a:t>
            </a:r>
            <a:r>
              <a:rPr lang="en-GB" sz="900" kern="1200" dirty="0">
                <a:solidFill>
                  <a:schemeClr val="tx1"/>
                </a:solidFill>
                <a:effectLst/>
                <a:latin typeface="Segoe UI Light" pitchFamily="34" charset="0"/>
                <a:ea typeface="+mn-ea"/>
                <a:cs typeface="+mn-cs"/>
              </a:rPr>
              <a:t>), not for people. Around $20,000 USD in Azure resources over 12 months. Applicants need to describe proposed usage. e.g. ???? compute hours in 12 months, peak 32 cores. ??? TB per month data. We can help with this.</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dirty="0"/>
              <a:t>Note these awards are only for Azure time, not other costs.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9515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127758D-B159-45B1-AAD7-EB20F16C786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365883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127758D-B159-45B1-AAD7-EB20F16C786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124257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940" y="1189180"/>
            <a:ext cx="11476045" cy="1997712"/>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271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940" y="1189180"/>
            <a:ext cx="11476045" cy="1997712"/>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99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40" y="1189176"/>
            <a:ext cx="5498540"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3614" y="1189176"/>
            <a:ext cx="5499370"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784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40" y="1189176"/>
            <a:ext cx="5498540"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76"/>
            <a:ext cx="5498540"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85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40" y="1189180"/>
            <a:ext cx="5498540" cy="2486578"/>
          </a:xfrm>
        </p:spPr>
        <p:txBody>
          <a:bodyPr wrap="square">
            <a:spAutoFit/>
          </a:bodyPr>
          <a:lstStyle>
            <a:lvl1pPr marL="281671" indent="-281671">
              <a:spcBef>
                <a:spcPts val="1200"/>
              </a:spcBef>
              <a:buClr>
                <a:schemeClr val="tx1"/>
              </a:buClr>
              <a:buFont typeface="Arial" pitchFamily="34" charset="0"/>
              <a:buChar char="•"/>
              <a:defRPr sz="3529"/>
            </a:lvl1pPr>
            <a:lvl2pPr marL="520689" indent="-228595">
              <a:defRPr sz="2353"/>
            </a:lvl2pPr>
            <a:lvl3pPr marL="685787" indent="-165097">
              <a:tabLst/>
              <a:defRPr sz="1961"/>
            </a:lvl3pPr>
            <a:lvl4pPr marL="863582" indent="-177797">
              <a:defRPr/>
            </a:lvl4pPr>
            <a:lvl5pPr marL="1028679"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80"/>
            <a:ext cx="5497920" cy="2486578"/>
          </a:xfrm>
        </p:spPr>
        <p:txBody>
          <a:bodyPr wrap="square">
            <a:spAutoFit/>
          </a:bodyPr>
          <a:lstStyle>
            <a:lvl1pPr marL="281671" indent="-281671">
              <a:spcBef>
                <a:spcPts val="1200"/>
              </a:spcBef>
              <a:buClr>
                <a:schemeClr val="tx1"/>
              </a:buClr>
              <a:buFont typeface="Arial" pitchFamily="34" charset="0"/>
              <a:buChar char="•"/>
              <a:defRPr sz="3529"/>
            </a:lvl1pPr>
            <a:lvl2pPr marL="520689" indent="-228595">
              <a:defRPr sz="2353"/>
            </a:lvl2pPr>
            <a:lvl3pPr marL="685787" indent="-165097">
              <a:tabLst/>
              <a:defRPr sz="1961"/>
            </a:lvl3pPr>
            <a:lvl4pPr marL="863582" indent="-177797">
              <a:defRPr/>
            </a:lvl4pPr>
            <a:lvl5pPr marL="1028679"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03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5" y="1189180"/>
            <a:ext cx="5498540" cy="2486578"/>
          </a:xfrm>
        </p:spPr>
        <p:txBody>
          <a:bodyPr wrap="square">
            <a:spAutoFit/>
          </a:bodyPr>
          <a:lstStyle>
            <a:lvl1pPr marL="281671" indent="-281671">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689" indent="-228595">
              <a:defRPr sz="2353"/>
            </a:lvl2pPr>
            <a:lvl3pPr marL="685787" indent="-165097">
              <a:tabLst/>
              <a:defRPr sz="1961"/>
            </a:lvl3pPr>
            <a:lvl4pPr marL="863582" indent="-177797">
              <a:defRPr/>
            </a:lvl4pPr>
            <a:lvl5pPr marL="1028679"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80"/>
            <a:ext cx="5497920" cy="2486578"/>
          </a:xfrm>
        </p:spPr>
        <p:txBody>
          <a:bodyPr wrap="square">
            <a:spAutoFit/>
          </a:bodyPr>
          <a:lstStyle>
            <a:lvl1pPr marL="281671" indent="-281671">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689" indent="-228595">
              <a:defRPr sz="2353"/>
            </a:lvl2pPr>
            <a:lvl3pPr marL="685787" indent="-165097">
              <a:tabLst/>
              <a:defRPr sz="1961"/>
            </a:lvl3pPr>
            <a:lvl4pPr marL="863582" indent="-177797">
              <a:defRPr/>
            </a:lvl4pPr>
            <a:lvl5pPr marL="1028679"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54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748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51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686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787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127758D-B159-45B1-AAD7-EB20F16C786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21163441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17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56941" y="1197327"/>
            <a:ext cx="11476043"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17"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7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97"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6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1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6941" y="1187621"/>
            <a:ext cx="11476043" cy="2396047"/>
          </a:xfrm>
          <a:prstGeom prst="rect">
            <a:avLst/>
          </a:prstGeom>
        </p:spPr>
        <p:txBody>
          <a:bodyPr/>
          <a:lstStyle>
            <a:lvl1pPr marL="284783" indent="-28478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8"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1" indent="-2847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2" indent="-22409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517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9178"/>
            <a:ext cx="11476045" cy="193132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1" indent="0">
              <a:buNone/>
              <a:defRPr/>
            </a:lvl3pPr>
            <a:lvl4pPr marL="448182" indent="0">
              <a:buNone/>
              <a:defRPr/>
            </a:lvl4pPr>
            <a:lvl5pPr marL="6722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05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0155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with phot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38098"/>
            <a:ext cx="12233287" cy="6934199"/>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65556" y="5971628"/>
            <a:ext cx="1947104" cy="716043"/>
          </a:xfrm>
          <a:prstGeom prst="rect">
            <a:avLst/>
          </a:prstGeom>
        </p:spPr>
      </p:pic>
      <p:sp>
        <p:nvSpPr>
          <p:cNvPr id="18" name="Rectangle 17"/>
          <p:cNvSpPr/>
          <p:nvPr userDrawn="1"/>
        </p:nvSpPr>
        <p:spPr bwMode="gray">
          <a:xfrm>
            <a:off x="2" y="2084172"/>
            <a:ext cx="7440639" cy="358620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69"/>
            <a:ext cx="7172955" cy="2489532"/>
          </a:xfrm>
          <a:noFill/>
        </p:spPr>
        <p:txBody>
          <a:bodyPr lIns="146304" tIns="91440" rIns="146304" bIns="91440" anchor="t" anchorCtr="0">
            <a:normAutofit/>
          </a:bodyPr>
          <a:lstStyle>
            <a:lvl1pPr>
              <a:defRPr sz="5295" spc="-96"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4" y="4572002"/>
            <a:ext cx="7172955" cy="1098381"/>
          </a:xfrm>
        </p:spPr>
        <p:txBody>
          <a:bodyPr lIns="146304" tIns="91440" rIns="146304" bIns="91440">
            <a:noAutofit/>
          </a:bodyPr>
          <a:lstStyle>
            <a:lvl1pPr marL="0" indent="0">
              <a:spcBef>
                <a:spcPts val="0"/>
              </a:spcBef>
              <a:buNone/>
              <a:defRPr sz="2745"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96766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6939" y="3877271"/>
            <a:ext cx="10742597"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6940" y="2075840"/>
            <a:ext cx="10758013" cy="1793104"/>
          </a:xfrm>
          <a:noFill/>
        </p:spPr>
        <p:txBody>
          <a:bodyPr lIns="146304" tIns="91440" rIns="146304" bIns="91440" anchor="t" anchorCtr="0"/>
          <a:lstStyle>
            <a:lvl1pPr>
              <a:defRPr sz="5883"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5593" y="470135"/>
            <a:ext cx="2510418" cy="403348"/>
          </a:xfrm>
          <a:prstGeom prst="rect">
            <a:avLst/>
          </a:prstGeom>
        </p:spPr>
      </p:pic>
    </p:spTree>
    <p:extLst>
      <p:ext uri="{BB962C8B-B14F-4D97-AF65-F5344CB8AC3E}">
        <p14:creationId xmlns:p14="http://schemas.microsoft.com/office/powerpoint/2010/main" val="13212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356941" y="2084172"/>
            <a:ext cx="836734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356941" y="2084187"/>
            <a:ext cx="8367343" cy="1793090"/>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356941" y="3878578"/>
            <a:ext cx="8367343" cy="1792326"/>
          </a:xfrm>
          <a:noFill/>
        </p:spPr>
        <p:txBody>
          <a:bodyPr lIns="146304" tIns="109728" rIns="146304" bIns="109728">
            <a:noAutofit/>
          </a:bodyPr>
          <a:lstStyle>
            <a:lvl1pPr marL="0" indent="0">
              <a:spcBef>
                <a:spcPts val="0"/>
              </a:spcBef>
              <a:buNone/>
              <a:defRPr sz="353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56940" y="320945"/>
            <a:ext cx="1849977" cy="396297"/>
          </a:xfrm>
          <a:prstGeom prst="rect">
            <a:avLst/>
          </a:prstGeom>
        </p:spPr>
      </p:pic>
    </p:spTree>
    <p:extLst>
      <p:ext uri="{BB962C8B-B14F-4D97-AF65-F5344CB8AC3E}">
        <p14:creationId xmlns:p14="http://schemas.microsoft.com/office/powerpoint/2010/main" val="124479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358352" y="1187644"/>
            <a:ext cx="956267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58352" y="1186356"/>
            <a:ext cx="9562678" cy="2697988"/>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8455" y="3877280"/>
            <a:ext cx="9562678"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19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358352" y="1187644"/>
            <a:ext cx="956267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58352" y="1186356"/>
            <a:ext cx="9562678" cy="2697988"/>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9735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941" y="2084176"/>
            <a:ext cx="11476043"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6226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127758D-B159-45B1-AAD7-EB20F16C786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3303840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29" y="2084176"/>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750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6"/>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069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3"/>
            <a:ext cx="11476043" cy="898109"/>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7623"/>
            <a:ext cx="11476045" cy="193132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36" indent="0">
              <a:buNone/>
              <a:defRPr/>
            </a:lvl3pPr>
            <a:lvl4pPr marL="448274" indent="0">
              <a:buNone/>
              <a:defRPr/>
            </a:lvl4pPr>
            <a:lvl5pPr marL="6724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537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9178"/>
            <a:ext cx="11476045" cy="193132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36" indent="0">
              <a:buNone/>
              <a:defRPr/>
            </a:lvl3pPr>
            <a:lvl4pPr marL="448274" indent="0">
              <a:buNone/>
              <a:defRPr/>
            </a:lvl4pPr>
            <a:lvl5pPr marL="67241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599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940" y="1189179"/>
            <a:ext cx="11476045" cy="1997712"/>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228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940" y="1189179"/>
            <a:ext cx="11476045" cy="1997712"/>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95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39" y="1189176"/>
            <a:ext cx="5498540"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50" indent="0">
              <a:buNone/>
              <a:tabLst/>
              <a:defRPr sz="1961"/>
            </a:lvl3pPr>
            <a:lvl4pPr marL="451387" indent="0">
              <a:buNone/>
              <a:defRPr/>
            </a:lvl4pPr>
            <a:lvl5pPr marL="6724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3614" y="1189176"/>
            <a:ext cx="5499370"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50" indent="0">
              <a:buNone/>
              <a:tabLst/>
              <a:defRPr sz="1961"/>
            </a:lvl3pPr>
            <a:lvl4pPr marL="451387" indent="0">
              <a:buNone/>
              <a:defRPr/>
            </a:lvl4pPr>
            <a:lvl5pPr marL="6724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8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39" y="1189176"/>
            <a:ext cx="5498540"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0" indent="0">
              <a:buNone/>
              <a:tabLst/>
              <a:defRPr sz="1961"/>
            </a:lvl3pPr>
            <a:lvl4pPr marL="451387" indent="0">
              <a:buNone/>
              <a:defRPr/>
            </a:lvl4pPr>
            <a:lvl5pPr marL="6724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76"/>
            <a:ext cx="5498540"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0" indent="0">
              <a:buNone/>
              <a:tabLst/>
              <a:defRPr sz="1961"/>
            </a:lvl3pPr>
            <a:lvl4pPr marL="451387" indent="0">
              <a:buNone/>
              <a:defRPr/>
            </a:lvl4pPr>
            <a:lvl5pPr marL="67241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703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6939" y="1189179"/>
            <a:ext cx="5498540" cy="2486578"/>
          </a:xfrm>
        </p:spPr>
        <p:txBody>
          <a:bodyPr wrap="square">
            <a:spAutoFit/>
          </a:bodyPr>
          <a:lstStyle>
            <a:lvl1pPr marL="281728" indent="-281728">
              <a:spcBef>
                <a:spcPts val="1200"/>
              </a:spcBef>
              <a:buClr>
                <a:schemeClr val="tx1"/>
              </a:buClr>
              <a:buFont typeface="Arial" pitchFamily="34" charset="0"/>
              <a:buChar char="•"/>
              <a:defRPr sz="3530"/>
            </a:lvl1pPr>
            <a:lvl2pPr marL="520796" indent="-228642">
              <a:defRPr sz="2353"/>
            </a:lvl2pPr>
            <a:lvl3pPr marL="685926" indent="-165131">
              <a:tabLst/>
              <a:defRPr sz="1961"/>
            </a:lvl3pPr>
            <a:lvl4pPr marL="863758" indent="-177833">
              <a:defRPr/>
            </a:lvl4pPr>
            <a:lvl5pPr marL="1028889" indent="-16513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79"/>
            <a:ext cx="5497920" cy="2486578"/>
          </a:xfrm>
        </p:spPr>
        <p:txBody>
          <a:bodyPr wrap="square">
            <a:spAutoFit/>
          </a:bodyPr>
          <a:lstStyle>
            <a:lvl1pPr marL="281728" indent="-281728">
              <a:spcBef>
                <a:spcPts val="1200"/>
              </a:spcBef>
              <a:buClr>
                <a:schemeClr val="tx1"/>
              </a:buClr>
              <a:buFont typeface="Arial" pitchFamily="34" charset="0"/>
              <a:buChar char="•"/>
              <a:defRPr sz="3530"/>
            </a:lvl1pPr>
            <a:lvl2pPr marL="520796" indent="-228642">
              <a:defRPr sz="2353"/>
            </a:lvl2pPr>
            <a:lvl3pPr marL="685926" indent="-165131">
              <a:tabLst/>
              <a:defRPr sz="1961"/>
            </a:lvl3pPr>
            <a:lvl4pPr marL="863758" indent="-177833">
              <a:defRPr/>
            </a:lvl4pPr>
            <a:lvl5pPr marL="1028889" indent="-16513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39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854" y="1189179"/>
            <a:ext cx="5498540" cy="2486578"/>
          </a:xfrm>
        </p:spPr>
        <p:txBody>
          <a:bodyPr wrap="square">
            <a:spAutoFit/>
          </a:bodyPr>
          <a:lstStyle>
            <a:lvl1pPr marL="281728" indent="-281728">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96" indent="-228642">
              <a:defRPr sz="2353"/>
            </a:lvl2pPr>
            <a:lvl3pPr marL="685926" indent="-165131">
              <a:tabLst/>
              <a:defRPr sz="1961"/>
            </a:lvl3pPr>
            <a:lvl4pPr marL="863758" indent="-177833">
              <a:defRPr/>
            </a:lvl4pPr>
            <a:lvl5pPr marL="1028889" indent="-16513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79"/>
            <a:ext cx="5497920" cy="2486578"/>
          </a:xfrm>
        </p:spPr>
        <p:txBody>
          <a:bodyPr wrap="square">
            <a:spAutoFit/>
          </a:bodyPr>
          <a:lstStyle>
            <a:lvl1pPr marL="281728" indent="-281728">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96" indent="-228642">
              <a:defRPr sz="2353"/>
            </a:lvl2pPr>
            <a:lvl3pPr marL="685926" indent="-165131">
              <a:tabLst/>
              <a:defRPr sz="1961"/>
            </a:lvl3pPr>
            <a:lvl4pPr marL="863758" indent="-177833">
              <a:defRPr/>
            </a:lvl4pPr>
            <a:lvl5pPr marL="1028889" indent="-16513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0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27758D-B159-45B1-AAD7-EB20F16C786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94158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30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5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8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72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463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8" tIns="45728" rIns="45728" bIns="45728" numCol="1" spcCol="0" rtlCol="0" fromWordArt="0" anchor="ctr" anchorCtr="0" forceAA="0" compatLnSpc="1">
            <a:prstTxWarp prst="textNoShape">
              <a:avLst/>
            </a:prstTxWarp>
            <a:noAutofit/>
          </a:bodyPr>
          <a:lstStyle/>
          <a:p>
            <a:pPr algn="ctr" defTabSz="91426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941" y="1197326"/>
            <a:ext cx="11476043"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8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19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5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47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76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6941" y="1187621"/>
            <a:ext cx="11476043" cy="2396047"/>
          </a:xfrm>
          <a:prstGeom prst="rect">
            <a:avLst/>
          </a:prstGeom>
        </p:spPr>
        <p:txBody>
          <a:bodyPr/>
          <a:lstStyle>
            <a:lvl1pPr marL="284841" indent="-28484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42" indent="-275502">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83" indent="-28484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20" indent="-2241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56" indent="-2241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6400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066800"/>
            <a:ext cx="11582400"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fld id="{704CAED1-1FA9-4569-9762-0F32B15C6546}" type="datetimeFigureOut">
              <a:rPr lang="en-US" smtClean="0"/>
              <a:pPr/>
              <a:t>6/16/2016</a:t>
            </a:fld>
            <a:endParaRPr lang="en-US"/>
          </a:p>
        </p:txBody>
      </p:sp>
      <p:sp>
        <p:nvSpPr>
          <p:cNvPr id="5" name="Footer Placeholder 4"/>
          <p:cNvSpPr>
            <a:spLocks noGrp="1"/>
          </p:cNvSpPr>
          <p:nvPr>
            <p:ph type="ftr" sz="quarter" idx="11"/>
          </p:nvPr>
        </p:nvSpPr>
        <p:spPr>
          <a:xfrm>
            <a:off x="4165601" y="6356351"/>
            <a:ext cx="3860800"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fld id="{9E0FC87C-86CD-4135-9511-463A0DF518FB}" type="slidenum">
              <a:rPr lang="en-US" smtClean="0"/>
              <a:pPr/>
              <a:t>‹#›</a:t>
            </a:fld>
            <a:endParaRPr lang="en-US"/>
          </a:p>
        </p:txBody>
      </p:sp>
      <p:sp>
        <p:nvSpPr>
          <p:cNvPr id="8" name="Title 1"/>
          <p:cNvSpPr>
            <a:spLocks noGrp="1"/>
          </p:cNvSpPr>
          <p:nvPr>
            <p:ph type="title"/>
          </p:nvPr>
        </p:nvSpPr>
        <p:spPr>
          <a:xfrm>
            <a:off x="304802" y="152403"/>
            <a:ext cx="11582400" cy="762000"/>
          </a:xfrm>
        </p:spPr>
        <p:txBody>
          <a:bodyPr/>
          <a:lstStyle>
            <a:lvl1pPr>
              <a:defRPr sz="3200" b="1">
                <a:solidFill>
                  <a:schemeClr val="tx2"/>
                </a:solidFill>
                <a:effectLst>
                  <a:innerShdw blurRad="114300">
                    <a:prstClr val="black"/>
                  </a:innerShdw>
                </a:effectLst>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527343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ver Page">
    <p:bg>
      <p:bgPr>
        <a:blipFill rotWithShape="1">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601" y="10287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13" name="Text Placeholder 2"/>
          <p:cNvSpPr>
            <a:spLocks noGrp="1"/>
          </p:cNvSpPr>
          <p:nvPr>
            <p:ph idx="1"/>
          </p:nvPr>
        </p:nvSpPr>
        <p:spPr>
          <a:xfrm>
            <a:off x="609601" y="2354264"/>
            <a:ext cx="10972800" cy="25294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113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30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127758D-B159-45B1-AAD7-EB20F16C786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2158335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ext slide BLU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60867" y="1044632"/>
            <a:ext cx="10972801" cy="1143000"/>
          </a:xfrm>
        </p:spPr>
        <p:txBody>
          <a:bodyPr/>
          <a:lstStyle>
            <a:lvl1pPr>
              <a:defRPr sz="5393">
                <a:solidFill>
                  <a:srgbClr val="003F8F"/>
                </a:solidFill>
              </a:defRPr>
            </a:lvl1pPr>
          </a:lstStyle>
          <a:p>
            <a:r>
              <a:rPr lang="en-US" dirty="0"/>
              <a:t>headline</a:t>
            </a:r>
          </a:p>
        </p:txBody>
      </p:sp>
      <p:sp>
        <p:nvSpPr>
          <p:cNvPr id="11" name="Text Placeholder 10"/>
          <p:cNvSpPr>
            <a:spLocks noGrp="1"/>
          </p:cNvSpPr>
          <p:nvPr>
            <p:ph type="body" sz="quarter" idx="11" hasCustomPrompt="1"/>
          </p:nvPr>
        </p:nvSpPr>
        <p:spPr>
          <a:xfrm>
            <a:off x="160867" y="2220537"/>
            <a:ext cx="10972801" cy="737826"/>
          </a:xfrm>
        </p:spPr>
        <p:txBody>
          <a:bodyPr/>
          <a:lstStyle>
            <a:lvl1pPr marL="0" indent="0">
              <a:buNone/>
              <a:defRPr sz="4020" b="0" i="0">
                <a:solidFill>
                  <a:srgbClr val="003F8F"/>
                </a:solidFill>
                <a:latin typeface="Segoe Light"/>
                <a:cs typeface="Segoe Light"/>
              </a:defRPr>
            </a:lvl1pPr>
          </a:lstStyle>
          <a:p>
            <a:pPr lvl="0"/>
            <a:r>
              <a:rPr lang="en-US" dirty="0"/>
              <a:t>subhead</a:t>
            </a:r>
          </a:p>
        </p:txBody>
      </p:sp>
      <p:sp>
        <p:nvSpPr>
          <p:cNvPr id="4" name="Text Placeholder 3"/>
          <p:cNvSpPr>
            <a:spLocks noGrp="1"/>
          </p:cNvSpPr>
          <p:nvPr>
            <p:ph type="body" sz="quarter" idx="15" hasCustomPrompt="1"/>
          </p:nvPr>
        </p:nvSpPr>
        <p:spPr>
          <a:xfrm>
            <a:off x="166212" y="2950831"/>
            <a:ext cx="10967455" cy="669927"/>
          </a:xfrm>
        </p:spPr>
        <p:txBody>
          <a:bodyPr/>
          <a:lstStyle>
            <a:lvl1pPr marL="0" indent="0">
              <a:buNone/>
              <a:defRPr>
                <a:solidFill>
                  <a:srgbClr val="003F8F"/>
                </a:solidFill>
              </a:defRPr>
            </a:lvl1pPr>
          </a:lstStyle>
          <a:p>
            <a:pPr lvl="0"/>
            <a:r>
              <a:rPr lang="en-US" dirty="0"/>
              <a:t>Click to add text</a:t>
            </a:r>
          </a:p>
        </p:txBody>
      </p:sp>
    </p:spTree>
    <p:extLst>
      <p:ext uri="{BB962C8B-B14F-4D97-AF65-F5344CB8AC3E}">
        <p14:creationId xmlns:p14="http://schemas.microsoft.com/office/powerpoint/2010/main" val="39631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2" y="231402"/>
            <a:ext cx="10975657" cy="914400"/>
          </a:xfrm>
        </p:spPr>
        <p:txBody>
          <a:bodyPr/>
          <a:lstStyle>
            <a:lvl1pPr>
              <a:defRPr sz="5333" spc="-133" baseline="0"/>
            </a:lvl1pPr>
          </a:lstStyle>
          <a:p>
            <a:r>
              <a:rPr lang="en-US" dirty="0"/>
              <a:t>Click to edit Master title style</a:t>
            </a:r>
          </a:p>
        </p:txBody>
      </p:sp>
      <p:sp>
        <p:nvSpPr>
          <p:cNvPr id="3" name="TextBox 2"/>
          <p:cNvSpPr txBox="1"/>
          <p:nvPr userDrawn="1"/>
        </p:nvSpPr>
        <p:spPr>
          <a:xfrm>
            <a:off x="11671168" y="6508287"/>
            <a:ext cx="365854" cy="184708"/>
          </a:xfrm>
          <a:prstGeom prst="rect">
            <a:avLst/>
          </a:prstGeom>
          <a:noFill/>
        </p:spPr>
        <p:txBody>
          <a:bodyPr wrap="square" lIns="0" tIns="0" rIns="0" bIns="0" rtlCol="0">
            <a:spAutoFit/>
          </a:bodyPr>
          <a:lstStyle/>
          <a:p>
            <a:pPr defTabSz="1219073">
              <a:tabLst>
                <a:tab pos="306898" algn="l"/>
              </a:tabLst>
            </a:pPr>
            <a:fld id="{2015F7A6-E3E7-448A-96A9-0A291B5DECAB}" type="slidenum">
              <a:rPr lang="en-US" sz="1200" smtClean="0">
                <a:gradFill>
                  <a:gsLst>
                    <a:gs pos="0">
                      <a:srgbClr val="8CC600"/>
                    </a:gs>
                    <a:gs pos="86000">
                      <a:srgbClr val="8CC600"/>
                    </a:gs>
                  </a:gsLst>
                  <a:lin ang="5400000" scaled="0"/>
                </a:gradFill>
              </a:rPr>
              <a:pPr defTabSz="1219073">
                <a:tabLst>
                  <a:tab pos="306898" algn="l"/>
                </a:tabLst>
              </a:pPr>
              <a:t>‹#›</a:t>
            </a:fld>
            <a:endParaRPr lang="en-US" sz="1200" dirty="0">
              <a:gradFill>
                <a:gsLst>
                  <a:gs pos="0">
                    <a:srgbClr val="8CC600"/>
                  </a:gs>
                  <a:gs pos="86000">
                    <a:srgbClr val="8CC600"/>
                  </a:gs>
                </a:gsLst>
                <a:lin ang="5400000" scaled="0"/>
              </a:gradFill>
            </a:endParaRPr>
          </a:p>
        </p:txBody>
      </p:sp>
      <p:cxnSp>
        <p:nvCxnSpPr>
          <p:cNvPr id="4" name="Straight Connector 3"/>
          <p:cNvCxnSpPr/>
          <p:nvPr userDrawn="1"/>
        </p:nvCxnSpPr>
        <p:spPr>
          <a:xfrm rot="5400000">
            <a:off x="11345580" y="6577533"/>
            <a:ext cx="2286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87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6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790734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rgbClr val="02010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2121"/>
            <a:ext cx="12192000" cy="4459107"/>
          </a:xfrm>
          <a:prstGeom prst="rect">
            <a:avLst/>
          </a:prstGeom>
        </p:spPr>
      </p:pic>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466381"/>
            <a:ext cx="1522404" cy="326167"/>
          </a:xfrm>
          <a:prstGeom prst="rect">
            <a:avLst/>
          </a:prstGeom>
        </p:spPr>
      </p:pic>
    </p:spTree>
    <p:extLst>
      <p:ext uri="{BB962C8B-B14F-4D97-AF65-F5344CB8AC3E}">
        <p14:creationId xmlns:p14="http://schemas.microsoft.com/office/powerpoint/2010/main" val="32931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31819"/>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6459" y="0"/>
            <a:ext cx="10285541" cy="6858000"/>
          </a:xfrm>
          <a:prstGeom prst="rect">
            <a:avLst/>
          </a:prstGeom>
        </p:spPr>
      </p:pic>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466381"/>
            <a:ext cx="1522404" cy="326167"/>
          </a:xfrm>
          <a:prstGeom prst="rect">
            <a:avLst/>
          </a:prstGeom>
        </p:spPr>
      </p:pic>
    </p:spTree>
    <p:extLst>
      <p:ext uri="{BB962C8B-B14F-4D97-AF65-F5344CB8AC3E}">
        <p14:creationId xmlns:p14="http://schemas.microsoft.com/office/powerpoint/2010/main" val="303312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hoto">
    <p:bg>
      <p:bgPr>
        <a:solidFill>
          <a:srgbClr val="03181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p:cNvSpPr/>
          <p:nvPr userDrawn="1"/>
        </p:nvSpPr>
        <p:spPr bwMode="auto">
          <a:xfrm>
            <a:off x="0" y="0"/>
            <a:ext cx="5527954" cy="6858000"/>
          </a:xfrm>
          <a:prstGeom prst="rect">
            <a:avLst/>
          </a:prstGeom>
          <a:gradFill flip="none" rotWithShape="1">
            <a:gsLst>
              <a:gs pos="12000">
                <a:srgbClr val="090A0E">
                  <a:alpha val="84000"/>
                </a:srgb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147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Slide Photo">
    <p:bg>
      <p:bgPr>
        <a:solidFill>
          <a:srgbClr val="03181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bwMode="auto">
          <a:xfrm>
            <a:off x="0" y="0"/>
            <a:ext cx="5527954" cy="6858000"/>
          </a:xfrm>
          <a:prstGeom prst="rect">
            <a:avLst/>
          </a:prstGeom>
          <a:gradFill flip="none" rotWithShape="1">
            <a:gsLst>
              <a:gs pos="32000">
                <a:srgbClr val="090A0E">
                  <a:alpha val="75000"/>
                </a:srgb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466381"/>
            <a:ext cx="1522404" cy="326167"/>
          </a:xfrm>
          <a:prstGeom prst="rect">
            <a:avLst/>
          </a:prstGeom>
        </p:spPr>
      </p:pic>
    </p:spTree>
    <p:extLst>
      <p:ext uri="{BB962C8B-B14F-4D97-AF65-F5344CB8AC3E}">
        <p14:creationId xmlns:p14="http://schemas.microsoft.com/office/powerpoint/2010/main" val="372327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hoto">
    <p:bg>
      <p:bgPr>
        <a:solidFill>
          <a:srgbClr val="03181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13"/>
          <a:stretch/>
        </p:blipFill>
        <p:spPr>
          <a:xfrm>
            <a:off x="-1" y="0"/>
            <a:ext cx="12192001" cy="6858000"/>
          </a:xfrm>
          <a:prstGeom prst="rect">
            <a:avLst/>
          </a:prstGeom>
        </p:spPr>
      </p:pic>
      <p:sp>
        <p:nvSpPr>
          <p:cNvPr id="8" name="Rectangle 7"/>
          <p:cNvSpPr/>
          <p:nvPr userDrawn="1"/>
        </p:nvSpPr>
        <p:spPr bwMode="auto">
          <a:xfrm>
            <a:off x="0" y="0"/>
            <a:ext cx="5527954" cy="6858000"/>
          </a:xfrm>
          <a:prstGeom prst="rect">
            <a:avLst/>
          </a:prstGeom>
          <a:gradFill flip="none" rotWithShape="1">
            <a:gsLst>
              <a:gs pos="32000">
                <a:srgbClr val="090A0E">
                  <a:alpha val="75000"/>
                </a:srgb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466381"/>
            <a:ext cx="1522404" cy="326167"/>
          </a:xfrm>
          <a:prstGeom prst="rect">
            <a:avLst/>
          </a:prstGeom>
        </p:spPr>
      </p:pic>
    </p:spTree>
    <p:extLst>
      <p:ext uri="{BB962C8B-B14F-4D97-AF65-F5344CB8AC3E}">
        <p14:creationId xmlns:p14="http://schemas.microsoft.com/office/powerpoint/2010/main" val="152559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Slide Photo">
    <p:bg>
      <p:bgPr>
        <a:solidFill>
          <a:srgbClr val="03181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8" name="Rectangle 7"/>
          <p:cNvSpPr/>
          <p:nvPr userDrawn="1"/>
        </p:nvSpPr>
        <p:spPr bwMode="auto">
          <a:xfrm>
            <a:off x="0" y="0"/>
            <a:ext cx="5527954" cy="6858000"/>
          </a:xfrm>
          <a:prstGeom prst="rect">
            <a:avLst/>
          </a:prstGeom>
          <a:gradFill flip="none" rotWithShape="1">
            <a:gsLst>
              <a:gs pos="32000">
                <a:srgbClr val="090A0E">
                  <a:alpha val="75000"/>
                </a:srgb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1639787"/>
            <a:ext cx="6274974" cy="3586208"/>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639785"/>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701857"/>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466381"/>
            <a:ext cx="1522404" cy="326167"/>
          </a:xfrm>
          <a:prstGeom prst="rect">
            <a:avLst/>
          </a:prstGeom>
        </p:spPr>
      </p:pic>
    </p:spTree>
    <p:extLst>
      <p:ext uri="{BB962C8B-B14F-4D97-AF65-F5344CB8AC3E}">
        <p14:creationId xmlns:p14="http://schemas.microsoft.com/office/powerpoint/2010/main" val="188227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127758D-B159-45B1-AAD7-EB20F16C7863}" type="datetimeFigureOut">
              <a:rPr lang="en-GB" smtClean="0"/>
              <a:t>16/06/2016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21242443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880918"/>
            <a:ext cx="9860610" cy="1801436"/>
          </a:xfrm>
          <a:noFill/>
        </p:spPr>
        <p:txBody>
          <a:bodyPr lIns="146304" tIns="91440" rIns="146304" bIns="91440" anchor="t" anchorCtr="0"/>
          <a:lstStyle>
            <a:lvl1pPr>
              <a:defRPr sz="784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71271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75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36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1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5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73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58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4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8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9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127758D-B159-45B1-AAD7-EB20F16C7863}" type="datetimeFigureOut">
              <a:rPr lang="en-GB" smtClean="0"/>
              <a:t>16/06/2016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14853530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09347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4013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064000" cy="6858000"/>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39" y="1860034"/>
            <a:ext cx="3794761" cy="2465518"/>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909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75" y="1"/>
            <a:ext cx="12186825" cy="6865782"/>
          </a:xfrm>
          <a:prstGeom prst="rect">
            <a:avLst/>
          </a:prstGeom>
        </p:spPr>
      </p:pic>
      <p:sp>
        <p:nvSpPr>
          <p:cNvPr id="4" name="Rectangle 3"/>
          <p:cNvSpPr/>
          <p:nvPr userDrawn="1"/>
        </p:nvSpPr>
        <p:spPr bwMode="auto">
          <a:xfrm>
            <a:off x="0" y="0"/>
            <a:ext cx="4064000" cy="6858000"/>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hasCustomPrompt="1"/>
          </p:nvPr>
        </p:nvSpPr>
        <p:spPr>
          <a:xfrm>
            <a:off x="269239" y="1860034"/>
            <a:ext cx="3794761" cy="2465518"/>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8335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65783"/>
          </a:xfrm>
          <a:prstGeom prst="rect">
            <a:avLst/>
          </a:prstGeom>
        </p:spPr>
      </p:pic>
      <p:sp>
        <p:nvSpPr>
          <p:cNvPr id="4" name="Rectangle 3"/>
          <p:cNvSpPr/>
          <p:nvPr userDrawn="1"/>
        </p:nvSpPr>
        <p:spPr bwMode="auto">
          <a:xfrm>
            <a:off x="0" y="0"/>
            <a:ext cx="4064000" cy="6858000"/>
          </a:xfrm>
          <a:prstGeom prst="rect">
            <a:avLst/>
          </a:prstGeom>
          <a:solidFill>
            <a:schemeClr val="accent6">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hasCustomPrompt="1"/>
          </p:nvPr>
        </p:nvSpPr>
        <p:spPr>
          <a:xfrm>
            <a:off x="269239" y="1860034"/>
            <a:ext cx="3794761" cy="2465518"/>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850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8929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13189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88352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8907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100000">
                      <a:schemeClr val="tx1"/>
                    </a:gs>
                    <a:gs pos="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3195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7758D-B159-45B1-AAD7-EB20F16C7863}" type="datetimeFigureOut">
              <a:rPr lang="en-GB" smtClean="0"/>
              <a:t>16/06/2016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42486466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97580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269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060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43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6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79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2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34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455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650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27758D-B159-45B1-AAD7-EB20F16C786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20100923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4654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5" name="Rectangle 4"/>
          <p:cNvSpPr/>
          <p:nvPr userDrawn="1"/>
        </p:nvSpPr>
        <p:spPr bwMode="auto">
          <a:xfrm>
            <a:off x="1" y="1348572"/>
            <a:ext cx="12191999" cy="2780961"/>
          </a:xfrm>
          <a:prstGeom prst="rect">
            <a:avLst/>
          </a:prstGeom>
          <a:solidFill>
            <a:schemeClr val="accent2">
              <a:lumMod val="5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ctrTitle"/>
          </p:nvPr>
        </p:nvSpPr>
        <p:spPr>
          <a:xfrm>
            <a:off x="606176" y="1545252"/>
            <a:ext cx="7529296" cy="2387600"/>
          </a:xfrm>
        </p:spPr>
        <p:txBody>
          <a:bodyPr anchor="ctr"/>
          <a:lstStyle>
            <a:lvl1pPr algn="l">
              <a:defRPr sz="4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7" y="4355740"/>
            <a:ext cx="5552578" cy="1655762"/>
          </a:xfrm>
        </p:spPr>
        <p:txBody>
          <a:bodyPr>
            <a:noAutofit/>
          </a:bodyPr>
          <a:lstStyle>
            <a:lvl1pPr marL="0" indent="0" algn="l">
              <a:spcAft>
                <a:spcPts val="0"/>
              </a:spcAft>
              <a:buNone/>
              <a:defRPr sz="3600">
                <a:solidFill>
                  <a:schemeClr val="bg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016759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28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0981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433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7534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90419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EXAMPLE ONLY: Title with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20238"/>
            <a:ext cx="12261096" cy="6878239"/>
          </a:xfrm>
          <a:prstGeom prst="rect">
            <a:avLst/>
          </a:prstGeom>
        </p:spPr>
      </p:pic>
      <p:pic>
        <p:nvPicPr>
          <p:cNvPr id="4102" name="Picture 6" descr="MS Dublin Data Centre Entrance 2.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flipH="1">
            <a:off x="1082796" y="7269154"/>
            <a:ext cx="12209693" cy="68725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150852" y="2057400"/>
            <a:ext cx="5487830" cy="3657600"/>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3"/>
          <p:cNvSpPr>
            <a:spLocks noGrp="1"/>
          </p:cNvSpPr>
          <p:nvPr>
            <p:ph type="body" sz="quarter" idx="10" hasCustomPrompt="1"/>
          </p:nvPr>
        </p:nvSpPr>
        <p:spPr>
          <a:xfrm>
            <a:off x="150852" y="4766919"/>
            <a:ext cx="5487830" cy="914400"/>
          </a:xfrm>
        </p:spPr>
        <p:txBody>
          <a:bodyPr lIns="137160" tIns="91440">
            <a:noAutofit/>
          </a:bodyPr>
          <a:lstStyle>
            <a:lvl1pPr marL="0" indent="0">
              <a:spcBef>
                <a:spcPts val="0"/>
              </a:spcBef>
              <a:buNone/>
              <a:defRPr sz="2000">
                <a:solidFill>
                  <a:schemeClr val="bg1"/>
                </a:solidFill>
              </a:defRPr>
            </a:lvl1pPr>
            <a:lvl2pPr marL="281620" indent="0">
              <a:buNone/>
              <a:defRPr sz="2000">
                <a:solidFill>
                  <a:schemeClr val="bg1"/>
                </a:solidFill>
              </a:defRPr>
            </a:lvl2pPr>
            <a:lvl3pPr marL="588363" indent="0">
              <a:buNone/>
              <a:defRPr sz="2000">
                <a:solidFill>
                  <a:schemeClr val="bg1"/>
                </a:solidFill>
              </a:defRPr>
            </a:lvl3pPr>
            <a:lvl4pPr marL="869983" indent="0">
              <a:buNone/>
              <a:defRPr sz="2000">
                <a:solidFill>
                  <a:schemeClr val="bg1"/>
                </a:solidFill>
              </a:defRPr>
            </a:lvl4pPr>
            <a:lvl5pPr marL="1105327" indent="0">
              <a:buNone/>
              <a:defRPr sz="2000">
                <a:solidFill>
                  <a:schemeClr val="bg1"/>
                </a:solidFill>
              </a:defRPr>
            </a:lvl5pPr>
          </a:lstStyle>
          <a:p>
            <a:pPr lvl="0"/>
            <a:r>
              <a:rPr lang="en-US" dirty="0"/>
              <a:t>Speaker Name</a:t>
            </a:r>
          </a:p>
        </p:txBody>
      </p:sp>
      <p:sp>
        <p:nvSpPr>
          <p:cNvPr id="13" name="Title 1"/>
          <p:cNvSpPr>
            <a:spLocks noGrp="1"/>
          </p:cNvSpPr>
          <p:nvPr>
            <p:ph type="title" hasCustomPrompt="1"/>
          </p:nvPr>
        </p:nvSpPr>
        <p:spPr bwMode="ltGray">
          <a:xfrm>
            <a:off x="150852" y="2057399"/>
            <a:ext cx="5487830" cy="1416358"/>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941" y="200780"/>
            <a:ext cx="1947100" cy="716042"/>
          </a:xfrm>
          <a:prstGeom prst="rect">
            <a:avLst/>
          </a:prstGeom>
        </p:spPr>
      </p:pic>
    </p:spTree>
    <p:extLst>
      <p:ext uri="{BB962C8B-B14F-4D97-AF65-F5344CB8AC3E}">
        <p14:creationId xmlns:p14="http://schemas.microsoft.com/office/powerpoint/2010/main" val="246908640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367">
              <a:defRPr/>
            </a:pPr>
            <a:fld id="{C539FE00-FF3C-4976-AF88-38E48AC15622}" type="slidenum">
              <a:rPr lang="en-US" sz="1765" smtClean="0">
                <a:solidFill>
                  <a:srgbClr val="FFFFFF"/>
                </a:solidFill>
              </a:rPr>
              <a:pPr defTabSz="914367">
                <a:defRPr/>
              </a:pPr>
              <a:t>‹#›</a:t>
            </a:fld>
            <a:endParaRPr lang="en-US" sz="1765">
              <a:solidFill>
                <a:srgbClr val="FFFFFF"/>
              </a:solidFill>
            </a:endParaRPr>
          </a:p>
        </p:txBody>
      </p:sp>
    </p:spTree>
    <p:extLst>
      <p:ext uri="{BB962C8B-B14F-4D97-AF65-F5344CB8AC3E}">
        <p14:creationId xmlns:p14="http://schemas.microsoft.com/office/powerpoint/2010/main" val="418743151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62" y="228604"/>
            <a:ext cx="11151917" cy="747897"/>
          </a:xfrm>
        </p:spPr>
        <p:txBody>
          <a:bodyPr/>
          <a:lstStyle>
            <a:lvl1pPr>
              <a:defRPr sz="5399"/>
            </a:lvl1pPr>
          </a:lstStyle>
          <a:p>
            <a:r>
              <a:rPr lang="en-US"/>
              <a:t>Click to edit Master title style</a:t>
            </a:r>
            <a:endParaRPr lang="en-US" dirty="0"/>
          </a:p>
        </p:txBody>
      </p:sp>
      <p:sp>
        <p:nvSpPr>
          <p:cNvPr id="3" name="Content Placeholder 2"/>
          <p:cNvSpPr>
            <a:spLocks noGrp="1"/>
          </p:cNvSpPr>
          <p:nvPr>
            <p:ph sz="half" idx="1"/>
          </p:nvPr>
        </p:nvSpPr>
        <p:spPr>
          <a:xfrm>
            <a:off x="519250" y="1447801"/>
            <a:ext cx="5487829" cy="2625078"/>
          </a:xfrm>
        </p:spPr>
        <p:txBody>
          <a:bodyPr/>
          <a:lstStyle>
            <a:lvl1pPr marL="341176" indent="-341176">
              <a:lnSpc>
                <a:spcPct val="90000"/>
              </a:lnSpc>
              <a:buSzPct val="80000"/>
              <a:buFont typeface="Arial" pitchFamily="34" charset="0"/>
              <a:buChar char="•"/>
              <a:defRPr sz="3200"/>
            </a:lvl1pPr>
            <a:lvl2pPr marL="626811" indent="-285634">
              <a:lnSpc>
                <a:spcPct val="90000"/>
              </a:lnSpc>
              <a:buSzPct val="80000"/>
              <a:buFont typeface="Arial" pitchFamily="34" charset="0"/>
              <a:buChar char="•"/>
              <a:defRPr sz="2800"/>
            </a:lvl2pPr>
            <a:lvl3pPr marL="914031" indent="-287222">
              <a:lnSpc>
                <a:spcPct val="90000"/>
              </a:lnSpc>
              <a:buSzPct val="80000"/>
              <a:buFont typeface="Arial" pitchFamily="34" charset="0"/>
              <a:buChar char="•"/>
              <a:defRPr sz="2400"/>
            </a:lvl3pPr>
            <a:lvl4pPr marL="1712223" indent="-225334">
              <a:lnSpc>
                <a:spcPct val="90000"/>
              </a:lnSpc>
              <a:buSzPct val="80000"/>
              <a:buFont typeface="Arial" pitchFamily="34" charset="0"/>
              <a:buChar char="•"/>
              <a:defRPr sz="2000"/>
            </a:lvl4pPr>
            <a:lvl5pPr marL="1943905" indent="-231680">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6" y="1447802"/>
            <a:ext cx="5487829" cy="2677336"/>
          </a:xfrm>
        </p:spPr>
        <p:txBody>
          <a:bodyPr/>
          <a:lstStyle>
            <a:lvl1pPr marL="457016" indent="-4570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90" indent="-4570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71" indent="-3427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51" indent="-3427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83" indent="-3427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6" lvl="0" indent="-341176" algn="l" defTabSz="913994" rtl="0" eaLnBrk="1" latinLnBrk="0" hangingPunct="1">
              <a:lnSpc>
                <a:spcPct val="90000"/>
              </a:lnSpc>
              <a:spcBef>
                <a:spcPct val="20000"/>
              </a:spcBef>
              <a:buSzPct val="80000"/>
              <a:buFont typeface="Arial" pitchFamily="34" charset="0"/>
              <a:buChar char="•"/>
            </a:pPr>
            <a:r>
              <a:rPr lang="en-US"/>
              <a:t>Click to edit Master text styles</a:t>
            </a:r>
          </a:p>
          <a:p>
            <a:pPr marL="341176" lvl="1" indent="-341176" algn="l" defTabSz="913994" rtl="0" eaLnBrk="1" latinLnBrk="0" hangingPunct="1">
              <a:lnSpc>
                <a:spcPct val="90000"/>
              </a:lnSpc>
              <a:spcBef>
                <a:spcPct val="20000"/>
              </a:spcBef>
              <a:buSzPct val="80000"/>
              <a:buFont typeface="Arial" pitchFamily="34" charset="0"/>
              <a:buChar char="•"/>
            </a:pPr>
            <a:r>
              <a:rPr lang="en-US"/>
              <a:t>Second level</a:t>
            </a:r>
          </a:p>
          <a:p>
            <a:pPr marL="341176" lvl="2" indent="-341176" algn="l" defTabSz="913994" rtl="0" eaLnBrk="1" latinLnBrk="0" hangingPunct="1">
              <a:lnSpc>
                <a:spcPct val="90000"/>
              </a:lnSpc>
              <a:spcBef>
                <a:spcPct val="20000"/>
              </a:spcBef>
              <a:buSzPct val="80000"/>
              <a:buFont typeface="Arial" pitchFamily="34" charset="0"/>
              <a:buChar char="•"/>
            </a:pPr>
            <a:r>
              <a:rPr lang="en-US"/>
              <a:t>Third level</a:t>
            </a:r>
          </a:p>
          <a:p>
            <a:pPr marL="341176" lvl="3" indent="-341176" algn="l" defTabSz="913994" rtl="0" eaLnBrk="1" latinLnBrk="0" hangingPunct="1">
              <a:lnSpc>
                <a:spcPct val="90000"/>
              </a:lnSpc>
              <a:spcBef>
                <a:spcPct val="20000"/>
              </a:spcBef>
              <a:buSzPct val="80000"/>
              <a:buFont typeface="Arial" pitchFamily="34" charset="0"/>
              <a:buChar char="•"/>
            </a:pPr>
            <a:r>
              <a:rPr lang="en-US"/>
              <a:t>Fourth level</a:t>
            </a:r>
          </a:p>
          <a:p>
            <a:pPr marL="341176" lvl="4" indent="-341176" algn="l" defTabSz="913994"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32184973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27758D-B159-45B1-AAD7-EB20F16C786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0B0078-00FF-44A4-9662-84FFE77FBD75}" type="slidenum">
              <a:rPr lang="en-GB" smtClean="0"/>
              <a:t>‹#›</a:t>
            </a:fld>
            <a:endParaRPr lang="en-GB"/>
          </a:p>
        </p:txBody>
      </p:sp>
    </p:spTree>
    <p:extLst>
      <p:ext uri="{BB962C8B-B14F-4D97-AF65-F5344CB8AC3E}">
        <p14:creationId xmlns:p14="http://schemas.microsoft.com/office/powerpoint/2010/main" val="36159882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4"/>
            <a:ext cx="9859116" cy="995838"/>
          </a:xfrm>
          <a:noFill/>
        </p:spPr>
        <p:txBody>
          <a:bodyPr tIns="91440" bIns="91440" anchor="b" anchorCtr="0">
            <a:spAutoFit/>
          </a:bodyPr>
          <a:lstStyle>
            <a:lvl1pPr>
              <a:defRPr sz="587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5"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1"/>
            <a:ext cx="9860674"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56446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6939" y="3877271"/>
            <a:ext cx="1074259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6941" y="2075840"/>
            <a:ext cx="10758012"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5594" y="470135"/>
            <a:ext cx="2510418" cy="403348"/>
          </a:xfrm>
          <a:prstGeom prst="rect">
            <a:avLst/>
          </a:prstGeom>
        </p:spPr>
      </p:pic>
    </p:spTree>
    <p:extLst>
      <p:ext uri="{BB962C8B-B14F-4D97-AF65-F5344CB8AC3E}">
        <p14:creationId xmlns:p14="http://schemas.microsoft.com/office/powerpoint/2010/main" val="169681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356941" y="2084172"/>
            <a:ext cx="836734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356941" y="2084187"/>
            <a:ext cx="8367343" cy="179309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356941" y="3878579"/>
            <a:ext cx="8367343"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56940" y="320945"/>
            <a:ext cx="1849977" cy="396297"/>
          </a:xfrm>
          <a:prstGeom prst="rect">
            <a:avLst/>
          </a:prstGeom>
        </p:spPr>
      </p:pic>
    </p:spTree>
    <p:extLst>
      <p:ext uri="{BB962C8B-B14F-4D97-AF65-F5344CB8AC3E}">
        <p14:creationId xmlns:p14="http://schemas.microsoft.com/office/powerpoint/2010/main" val="321835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358352" y="1187644"/>
            <a:ext cx="956267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352" y="1186356"/>
            <a:ext cx="9562678"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8455" y="3877281"/>
            <a:ext cx="9562678"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358352" y="1187644"/>
            <a:ext cx="956267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352" y="1186356"/>
            <a:ext cx="9562678"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7507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941" y="2084177"/>
            <a:ext cx="1147604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54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29" y="2084177"/>
            <a:ext cx="11475214"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688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7"/>
            <a:ext cx="11475214"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95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3"/>
            <a:ext cx="11476043" cy="898109"/>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7623"/>
            <a:ext cx="11476045" cy="193132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1" indent="0">
              <a:buNone/>
              <a:defRPr/>
            </a:lvl3pPr>
            <a:lvl4pPr marL="448182" indent="0">
              <a:buNone/>
              <a:defRPr/>
            </a:lvl4pPr>
            <a:lvl5pPr marL="6722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44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9178"/>
            <a:ext cx="11476045" cy="193132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1" indent="0">
              <a:buNone/>
              <a:defRPr/>
            </a:lvl3pPr>
            <a:lvl4pPr marL="448182" indent="0">
              <a:buNone/>
              <a:defRPr/>
            </a:lvl4pPr>
            <a:lvl5pPr marL="6722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86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image" Target="../media/image7.png"/><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7758D-B159-45B1-AAD7-EB20F16C7863}" type="datetimeFigureOut">
              <a:rPr lang="en-GB" smtClean="0"/>
              <a:t>16/06/2016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B0078-00FF-44A4-9662-84FFE77FBD75}" type="slidenum">
              <a:rPr lang="en-GB" smtClean="0"/>
              <a:t>‹#›</a:t>
            </a:fld>
            <a:endParaRPr lang="en-GB"/>
          </a:p>
        </p:txBody>
      </p:sp>
    </p:spTree>
    <p:extLst>
      <p:ext uri="{BB962C8B-B14F-4D97-AF65-F5344CB8AC3E}">
        <p14:creationId xmlns:p14="http://schemas.microsoft.com/office/powerpoint/2010/main" val="2659316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7" r:id="rId13"/>
    <p:sldLayoutId id="214748372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941" y="289515"/>
            <a:ext cx="11476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6940" y="1189180"/>
            <a:ext cx="11476045" cy="199771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356941" y="6352136"/>
            <a:ext cx="8129728" cy="364224"/>
          </a:xfrm>
          <a:prstGeom prst="rect">
            <a:avLst/>
          </a:prstGeom>
        </p:spPr>
        <p:txBody>
          <a:bodyPr vert="horz" lIns="146304" tIns="91440" rIns="146304" bIns="91440" rtlCol="0" anchor="b" anchorCtr="0"/>
          <a:lstStyle>
            <a:lvl1pPr algn="l">
              <a:defRPr sz="1177">
                <a:gradFill>
                  <a:gsLst>
                    <a:gs pos="1250">
                      <a:schemeClr val="tx1"/>
                    </a:gs>
                    <a:gs pos="100000">
                      <a:schemeClr val="tx1"/>
                    </a:gs>
                  </a:gsLst>
                  <a:lin ang="5400000" scaled="0"/>
                </a:gradFill>
              </a:defRPr>
            </a:lvl1pPr>
          </a:lstStyle>
          <a:p>
            <a:endParaRPr lang="en-US" dirty="0"/>
          </a:p>
        </p:txBody>
      </p:sp>
      <p:sp>
        <p:nvSpPr>
          <p:cNvPr id="5" name="Slide Number Placeholder 4"/>
          <p:cNvSpPr>
            <a:spLocks noGrp="1"/>
          </p:cNvSpPr>
          <p:nvPr>
            <p:ph type="sldNum" sz="quarter" idx="4"/>
          </p:nvPr>
        </p:nvSpPr>
        <p:spPr>
          <a:xfrm>
            <a:off x="9682007" y="6352136"/>
            <a:ext cx="2150981" cy="364224"/>
          </a:xfrm>
          <a:prstGeom prst="rect">
            <a:avLst/>
          </a:prstGeom>
        </p:spPr>
        <p:txBody>
          <a:bodyPr vert="horz" lIns="146304" tIns="91440" rIns="146304" bIns="91440" rtlCol="0" anchor="b" anchorCtr="0"/>
          <a:lstStyle>
            <a:lvl1pPr algn="r">
              <a:defRPr sz="1177">
                <a:gradFill>
                  <a:gsLst>
                    <a:gs pos="1250">
                      <a:schemeClr val="tx1"/>
                    </a:gs>
                    <a:gs pos="100000">
                      <a:schemeClr val="tx1"/>
                    </a:gs>
                  </a:gsLst>
                  <a:lin ang="5400000" scaled="0"/>
                </a:gradFill>
              </a:defRPr>
            </a:lvl1pPr>
          </a:lstStyle>
          <a:p>
            <a:fld id="{F9202A5E-484E-4268-B404-37B0CBF47704}" type="slidenum">
              <a:rPr lang="en-US" smtClean="0"/>
              <a:pPr/>
              <a:t>‹#›</a:t>
            </a:fld>
            <a:endParaRPr lang="en-US" dirty="0"/>
          </a:p>
        </p:txBody>
      </p:sp>
    </p:spTree>
    <p:extLst>
      <p:ext uri="{BB962C8B-B14F-4D97-AF65-F5344CB8AC3E}">
        <p14:creationId xmlns:p14="http://schemas.microsoft.com/office/powerpoint/2010/main" val="25063397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28"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531"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06" marR="0" indent="-336206" algn="l" defTabSz="914531"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794" marR="0" indent="-236589" algn="l" defTabSz="91453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78"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16"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52"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959" indent="-228633"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26" indent="-228633"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491" indent="-228633"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757" indent="-228633"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31" rtl="0" eaLnBrk="1" latinLnBrk="0" hangingPunct="1">
        <a:defRPr sz="1765" kern="1200">
          <a:solidFill>
            <a:schemeClr val="tx1"/>
          </a:solidFill>
          <a:latin typeface="+mn-lt"/>
          <a:ea typeface="+mn-ea"/>
          <a:cs typeface="+mn-cs"/>
        </a:defRPr>
      </a:lvl1pPr>
      <a:lvl2pPr marL="457265" algn="l" defTabSz="914531" rtl="0" eaLnBrk="1" latinLnBrk="0" hangingPunct="1">
        <a:defRPr sz="1765" kern="1200">
          <a:solidFill>
            <a:schemeClr val="tx1"/>
          </a:solidFill>
          <a:latin typeface="+mn-lt"/>
          <a:ea typeface="+mn-ea"/>
          <a:cs typeface="+mn-cs"/>
        </a:defRPr>
      </a:lvl2pPr>
      <a:lvl3pPr marL="914531" algn="l" defTabSz="914531" rtl="0" eaLnBrk="1" latinLnBrk="0" hangingPunct="1">
        <a:defRPr sz="1765" kern="1200">
          <a:solidFill>
            <a:schemeClr val="tx1"/>
          </a:solidFill>
          <a:latin typeface="+mn-lt"/>
          <a:ea typeface="+mn-ea"/>
          <a:cs typeface="+mn-cs"/>
        </a:defRPr>
      </a:lvl3pPr>
      <a:lvl4pPr marL="1371796" algn="l" defTabSz="914531" rtl="0" eaLnBrk="1" latinLnBrk="0" hangingPunct="1">
        <a:defRPr sz="1765" kern="1200">
          <a:solidFill>
            <a:schemeClr val="tx1"/>
          </a:solidFill>
          <a:latin typeface="+mn-lt"/>
          <a:ea typeface="+mn-ea"/>
          <a:cs typeface="+mn-cs"/>
        </a:defRPr>
      </a:lvl4pPr>
      <a:lvl5pPr marL="1829062" algn="l" defTabSz="914531" rtl="0" eaLnBrk="1" latinLnBrk="0" hangingPunct="1">
        <a:defRPr sz="1765" kern="1200">
          <a:solidFill>
            <a:schemeClr val="tx1"/>
          </a:solidFill>
          <a:latin typeface="+mn-lt"/>
          <a:ea typeface="+mn-ea"/>
          <a:cs typeface="+mn-cs"/>
        </a:defRPr>
      </a:lvl5pPr>
      <a:lvl6pPr marL="2286328" algn="l" defTabSz="914531" rtl="0" eaLnBrk="1" latinLnBrk="0" hangingPunct="1">
        <a:defRPr sz="1765" kern="1200">
          <a:solidFill>
            <a:schemeClr val="tx1"/>
          </a:solidFill>
          <a:latin typeface="+mn-lt"/>
          <a:ea typeface="+mn-ea"/>
          <a:cs typeface="+mn-cs"/>
        </a:defRPr>
      </a:lvl6pPr>
      <a:lvl7pPr marL="2743592" algn="l" defTabSz="914531" rtl="0" eaLnBrk="1" latinLnBrk="0" hangingPunct="1">
        <a:defRPr sz="1765" kern="1200">
          <a:solidFill>
            <a:schemeClr val="tx1"/>
          </a:solidFill>
          <a:latin typeface="+mn-lt"/>
          <a:ea typeface="+mn-ea"/>
          <a:cs typeface="+mn-cs"/>
        </a:defRPr>
      </a:lvl7pPr>
      <a:lvl8pPr marL="3200857" algn="l" defTabSz="914531" rtl="0" eaLnBrk="1" latinLnBrk="0" hangingPunct="1">
        <a:defRPr sz="1765" kern="1200">
          <a:solidFill>
            <a:schemeClr val="tx1"/>
          </a:solidFill>
          <a:latin typeface="+mn-lt"/>
          <a:ea typeface="+mn-ea"/>
          <a:cs typeface="+mn-cs"/>
        </a:defRPr>
      </a:lvl8pPr>
      <a:lvl9pPr marL="3658124" algn="l" defTabSz="914531"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6060407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950188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fade/>
  </p:transition>
  <p:hf sldNum="0" hdr="0" dt="0"/>
  <p:txStyles>
    <p:titleStyle>
      <a:lvl1pPr algn="l" defTabSz="914075"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p:titleStyle>
    <p:bodyStyle>
      <a:lvl1pPr marL="336037" marR="0" indent="-336037" algn="l" defTabSz="91407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8" marR="0" indent="-236471" algn="l" defTabSz="91407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87"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11"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36"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03" indent="-228519" algn="l" defTabSz="91407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742" indent="-228519" algn="l" defTabSz="91407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780" indent="-228519" algn="l" defTabSz="91407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818" indent="-228519" algn="l" defTabSz="91407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75" rtl="0" eaLnBrk="1" latinLnBrk="0" hangingPunct="1">
        <a:defRPr sz="1765" kern="1200">
          <a:solidFill>
            <a:schemeClr val="tx1"/>
          </a:solidFill>
          <a:latin typeface="+mn-lt"/>
          <a:ea typeface="+mn-ea"/>
          <a:cs typeface="+mn-cs"/>
        </a:defRPr>
      </a:lvl1pPr>
      <a:lvl2pPr marL="457037" algn="l" defTabSz="914075" rtl="0" eaLnBrk="1" latinLnBrk="0" hangingPunct="1">
        <a:defRPr sz="1765" kern="1200">
          <a:solidFill>
            <a:schemeClr val="tx1"/>
          </a:solidFill>
          <a:latin typeface="+mn-lt"/>
          <a:ea typeface="+mn-ea"/>
          <a:cs typeface="+mn-cs"/>
        </a:defRPr>
      </a:lvl2pPr>
      <a:lvl3pPr marL="914075" algn="l" defTabSz="914075" rtl="0" eaLnBrk="1" latinLnBrk="0" hangingPunct="1">
        <a:defRPr sz="1765" kern="1200">
          <a:solidFill>
            <a:schemeClr val="tx1"/>
          </a:solidFill>
          <a:latin typeface="+mn-lt"/>
          <a:ea typeface="+mn-ea"/>
          <a:cs typeface="+mn-cs"/>
        </a:defRPr>
      </a:lvl3pPr>
      <a:lvl4pPr marL="1371111" algn="l" defTabSz="914075" rtl="0" eaLnBrk="1" latinLnBrk="0" hangingPunct="1">
        <a:defRPr sz="1765" kern="1200">
          <a:solidFill>
            <a:schemeClr val="tx1"/>
          </a:solidFill>
          <a:latin typeface="+mn-lt"/>
          <a:ea typeface="+mn-ea"/>
          <a:cs typeface="+mn-cs"/>
        </a:defRPr>
      </a:lvl4pPr>
      <a:lvl5pPr marL="1828149" algn="l" defTabSz="914075" rtl="0" eaLnBrk="1" latinLnBrk="0" hangingPunct="1">
        <a:defRPr sz="1765" kern="1200">
          <a:solidFill>
            <a:schemeClr val="tx1"/>
          </a:solidFill>
          <a:latin typeface="+mn-lt"/>
          <a:ea typeface="+mn-ea"/>
          <a:cs typeface="+mn-cs"/>
        </a:defRPr>
      </a:lvl5pPr>
      <a:lvl6pPr marL="2285187" algn="l" defTabSz="914075" rtl="0" eaLnBrk="1" latinLnBrk="0" hangingPunct="1">
        <a:defRPr sz="1765" kern="1200">
          <a:solidFill>
            <a:schemeClr val="tx1"/>
          </a:solidFill>
          <a:latin typeface="+mn-lt"/>
          <a:ea typeface="+mn-ea"/>
          <a:cs typeface="+mn-cs"/>
        </a:defRPr>
      </a:lvl6pPr>
      <a:lvl7pPr marL="2742224" algn="l" defTabSz="914075" rtl="0" eaLnBrk="1" latinLnBrk="0" hangingPunct="1">
        <a:defRPr sz="1765" kern="1200">
          <a:solidFill>
            <a:schemeClr val="tx1"/>
          </a:solidFill>
          <a:latin typeface="+mn-lt"/>
          <a:ea typeface="+mn-ea"/>
          <a:cs typeface="+mn-cs"/>
        </a:defRPr>
      </a:lvl7pPr>
      <a:lvl8pPr marL="3199262" algn="l" defTabSz="914075" rtl="0" eaLnBrk="1" latinLnBrk="0" hangingPunct="1">
        <a:defRPr sz="1765" kern="1200">
          <a:solidFill>
            <a:schemeClr val="tx1"/>
          </a:solidFill>
          <a:latin typeface="+mn-lt"/>
          <a:ea typeface="+mn-ea"/>
          <a:cs typeface="+mn-cs"/>
        </a:defRPr>
      </a:lvl8pPr>
      <a:lvl9pPr marL="3656297" algn="l" defTabSz="914075"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941" y="289516"/>
            <a:ext cx="11476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6940" y="1189181"/>
            <a:ext cx="11476045" cy="199771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356942" y="6352137"/>
            <a:ext cx="8129728" cy="364224"/>
          </a:xfrm>
          <a:prstGeom prst="rect">
            <a:avLst/>
          </a:prstGeom>
        </p:spPr>
        <p:txBody>
          <a:bodyPr vert="horz" lIns="146304" tIns="91440" rIns="146304" bIns="91440" rtlCol="0" anchor="b" anchorCtr="0"/>
          <a:lstStyle>
            <a:lvl1pPr algn="l">
              <a:defRPr sz="1176">
                <a:gradFill>
                  <a:gsLst>
                    <a:gs pos="1250">
                      <a:schemeClr val="tx1"/>
                    </a:gs>
                    <a:gs pos="100000">
                      <a:schemeClr val="tx1"/>
                    </a:gs>
                  </a:gsLst>
                  <a:lin ang="5400000" scaled="0"/>
                </a:gradFill>
              </a:defRPr>
            </a:lvl1pPr>
          </a:lstStyle>
          <a:p>
            <a:pPr defTabSz="914367">
              <a:defRPr/>
            </a:pPr>
            <a:endParaRPr lang="en-US" dirty="0">
              <a:gradFill>
                <a:gsLst>
                  <a:gs pos="1250">
                    <a:srgbClr val="505050"/>
                  </a:gs>
                  <a:gs pos="100000">
                    <a:srgbClr val="505050"/>
                  </a:gs>
                </a:gsLst>
                <a:lin ang="5400000" scaled="0"/>
              </a:gradFill>
            </a:endParaRPr>
          </a:p>
        </p:txBody>
      </p:sp>
      <p:sp>
        <p:nvSpPr>
          <p:cNvPr id="5" name="Slide Number Placeholder 4"/>
          <p:cNvSpPr>
            <a:spLocks noGrp="1"/>
          </p:cNvSpPr>
          <p:nvPr>
            <p:ph type="sldNum" sz="quarter" idx="4"/>
          </p:nvPr>
        </p:nvSpPr>
        <p:spPr>
          <a:xfrm>
            <a:off x="9682007" y="6352137"/>
            <a:ext cx="2150981" cy="364224"/>
          </a:xfrm>
          <a:prstGeom prst="rect">
            <a:avLst/>
          </a:prstGeom>
        </p:spPr>
        <p:txBody>
          <a:bodyPr vert="horz" lIns="146304" tIns="91440" rIns="146304" bIns="91440" rtlCol="0" anchor="b" anchorCtr="0"/>
          <a:lstStyle>
            <a:lvl1pPr algn="r">
              <a:defRPr sz="1176">
                <a:gradFill>
                  <a:gsLst>
                    <a:gs pos="1250">
                      <a:schemeClr val="tx1"/>
                    </a:gs>
                    <a:gs pos="100000">
                      <a:schemeClr val="tx1"/>
                    </a:gs>
                  </a:gsLst>
                  <a:lin ang="5400000" scaled="0"/>
                </a:gradFill>
              </a:defRPr>
            </a:lvl1pPr>
          </a:lstStyle>
          <a:p>
            <a:pPr defTabSz="914367">
              <a:defRPr/>
            </a:pPr>
            <a:fld id="{F9202A5E-484E-4268-B404-37B0CBF47704}" type="slidenum">
              <a:rPr lang="en-US" smtClean="0">
                <a:gradFill>
                  <a:gsLst>
                    <a:gs pos="1250">
                      <a:srgbClr val="505050"/>
                    </a:gs>
                    <a:gs pos="100000">
                      <a:srgbClr val="505050"/>
                    </a:gs>
                  </a:gsLst>
                  <a:lin ang="5400000" scaled="0"/>
                </a:gradFill>
              </a:rPr>
              <a:pPr defTabSz="914367">
                <a:defRPr/>
              </a:pPr>
              <a:t>‹#›</a:t>
            </a:fld>
            <a:endParaRPr lang="en-US"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15500303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78"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8" marR="0" indent="-224091"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10" marR="0" indent="-224091"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1" marR="0" indent="-224091"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20"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1"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2"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2"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hat-dog.net/"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cognitive-services/en-us/apis" TargetMode="External"/><Relationship Id="rId2" Type="http://schemas.openxmlformats.org/officeDocument/2006/relationships/image" Target="../media/image25.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hyperlink" Target="http://www.azure4research.com/" TargetMode="External"/><Relationship Id="rId3" Type="http://schemas.openxmlformats.org/officeDocument/2006/relationships/hyperlink" Target="mailto:azurerfp@microsoft.com" TargetMode="External"/><Relationship Id="rId7" Type="http://schemas.openxmlformats.org/officeDocument/2006/relationships/hyperlink" Target="https://twitter.com/Azure4Research"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www.linkedin.com/groups/Windows-Azure-Research-6521580?home=&amp;gid=6521580&amp;trk=groups_most_popular-h-logo"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Azure4Research" TargetMode="External"/><Relationship Id="rId3" Type="http://schemas.openxmlformats.org/officeDocument/2006/relationships/hyperlink" Target="mailto:azurerfp@microsoft.com" TargetMode="External"/><Relationship Id="rId7" Type="http://schemas.openxmlformats.org/officeDocument/2006/relationships/image" Target="../media/image28.png"/><Relationship Id="rId2" Type="http://schemas.openxmlformats.org/officeDocument/2006/relationships/hyperlink" Target="http://www.azure4research.com/"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linkedin.com/groups/Windows-Azure-Research-6521580?home=&amp;gid=6521580&amp;trk=groups_most_popular-h-logo" TargetMode="Externa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6137" y="-28142"/>
            <a:ext cx="12351999" cy="8396925"/>
          </a:xfrm>
          <a:prstGeom prst="rect">
            <a:avLst/>
          </a:prstGeom>
        </p:spPr>
      </p:pic>
    </p:spTree>
    <p:extLst>
      <p:ext uri="{BB962C8B-B14F-4D97-AF65-F5344CB8AC3E}">
        <p14:creationId xmlns:p14="http://schemas.microsoft.com/office/powerpoint/2010/main" val="25228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p:txBody>
          <a:bodyPr/>
          <a:lstStyle/>
          <a:p>
            <a:endParaRPr lang="en-GB"/>
          </a:p>
        </p:txBody>
      </p:sp>
      <p:pic>
        <p:nvPicPr>
          <p:cNvPr id="5" name="Picture 4">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8651"/>
          <a:stretch/>
        </p:blipFill>
        <p:spPr>
          <a:xfrm>
            <a:off x="1" y="487"/>
            <a:ext cx="12192000" cy="7115458"/>
          </a:xfrm>
          <a:prstGeom prst="rect">
            <a:avLst/>
          </a:prstGeom>
        </p:spPr>
      </p:pic>
    </p:spTree>
    <p:extLst>
      <p:ext uri="{BB962C8B-B14F-4D97-AF65-F5344CB8AC3E}">
        <p14:creationId xmlns:p14="http://schemas.microsoft.com/office/powerpoint/2010/main" val="418852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4884" t="9171" r="6706" b="35751"/>
          <a:stretch/>
        </p:blipFill>
        <p:spPr>
          <a:xfrm>
            <a:off x="107077" y="302479"/>
            <a:ext cx="12012632" cy="5391091"/>
          </a:xfrm>
          <a:prstGeom prst="rect">
            <a:avLst/>
          </a:prstGeom>
        </p:spPr>
      </p:pic>
      <p:sp>
        <p:nvSpPr>
          <p:cNvPr id="2" name="Rectangle 1"/>
          <p:cNvSpPr/>
          <p:nvPr/>
        </p:nvSpPr>
        <p:spPr>
          <a:xfrm>
            <a:off x="2894357" y="5973246"/>
            <a:ext cx="6051465" cy="369332"/>
          </a:xfrm>
          <a:prstGeom prst="rect">
            <a:avLst/>
          </a:prstGeom>
        </p:spPr>
        <p:txBody>
          <a:bodyPr wrap="none">
            <a:spAutoFit/>
          </a:bodyPr>
          <a:lstStyle/>
          <a:p>
            <a:r>
              <a:rPr lang="en-GB" dirty="0">
                <a:solidFill>
                  <a:srgbClr val="000000"/>
                </a:solidFill>
                <a:latin typeface="Segoe UI" panose="020B0502040204020203" pitchFamily="34" charset="0"/>
                <a:hlinkClick r:id="rId3"/>
              </a:rPr>
              <a:t>https://www.microsoft.com/cognitive-services/en-us/apis</a:t>
            </a:r>
            <a:r>
              <a:rPr lang="en-GB" dirty="0">
                <a:solidFill>
                  <a:srgbClr val="000000"/>
                </a:solidFill>
                <a:latin typeface="Segoe UI" panose="020B0502040204020203" pitchFamily="34" charset="0"/>
              </a:rPr>
              <a:t> </a:t>
            </a:r>
            <a:endParaRPr lang="en-GB" dirty="0"/>
          </a:p>
        </p:txBody>
      </p:sp>
    </p:spTree>
    <p:extLst>
      <p:ext uri="{BB962C8B-B14F-4D97-AF65-F5344CB8AC3E}">
        <p14:creationId xmlns:p14="http://schemas.microsoft.com/office/powerpoint/2010/main" val="182626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GB" sz="4800" dirty="0"/>
              <a:t>Research Scenarios</a:t>
            </a:r>
          </a:p>
        </p:txBody>
      </p:sp>
      <p:sp>
        <p:nvSpPr>
          <p:cNvPr id="3" name="Text Placeholder 2"/>
          <p:cNvSpPr>
            <a:spLocks noGrp="1"/>
          </p:cNvSpPr>
          <p:nvPr>
            <p:ph idx="1"/>
          </p:nvPr>
        </p:nvSpPr>
        <p:spPr>
          <a:xfrm>
            <a:off x="594110" y="2121763"/>
            <a:ext cx="5235490" cy="3773010"/>
          </a:xfrm>
        </p:spPr>
        <p:txBody>
          <a:bodyPr>
            <a:noAutofit/>
          </a:bodyPr>
          <a:lstStyle/>
          <a:p>
            <a:r>
              <a:rPr lang="en-GB" dirty="0"/>
              <a:t>Beyond the desktop</a:t>
            </a:r>
          </a:p>
          <a:p>
            <a:r>
              <a:rPr lang="en-GB" dirty="0"/>
              <a:t>High Performance Computing (“Big Compute”)</a:t>
            </a:r>
          </a:p>
          <a:p>
            <a:r>
              <a:rPr lang="en-GB" dirty="0"/>
              <a:t>Data Science (includes “Big Data” &amp; “Machine Learning”)</a:t>
            </a:r>
          </a:p>
          <a:p>
            <a:r>
              <a:rPr lang="en-GB" dirty="0"/>
              <a:t>Internet of Things</a:t>
            </a:r>
          </a:p>
          <a:p>
            <a:r>
              <a:rPr lang="en-GB" dirty="0"/>
              <a:t>Research Collaboration</a:t>
            </a:r>
          </a:p>
          <a:p>
            <a:r>
              <a:rPr lang="en-GB" dirty="0"/>
              <a:t>Research Data Management</a:t>
            </a:r>
          </a:p>
        </p:txBody>
      </p:sp>
    </p:spTree>
    <p:extLst>
      <p:ext uri="{BB962C8B-B14F-4D97-AF65-F5344CB8AC3E}">
        <p14:creationId xmlns:p14="http://schemas.microsoft.com/office/powerpoint/2010/main" val="31817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442" y="2191288"/>
            <a:ext cx="7112812" cy="3416320"/>
          </a:xfrm>
          <a:prstGeom prst="rect">
            <a:avLst/>
          </a:prstGeom>
        </p:spPr>
        <p:txBody>
          <a:bodyPr wrap="square">
            <a:spAutoFit/>
          </a:bodyPr>
          <a:lstStyle/>
          <a:p>
            <a:pPr lvl="0">
              <a:defRPr/>
            </a:pPr>
            <a:r>
              <a:rPr lang="en-GB" sz="2400" kern="0" dirty="0">
                <a:solidFill>
                  <a:schemeClr val="bg1"/>
                </a:solidFill>
              </a:rPr>
              <a:t>“The best thing about having your own cluster though, is of course no wait times in queues! You are of course also admin on your cluster …. I could organize my workflow and environment in a way that was right for me. Azure for me was perfect. I could scale my compute capability with my current computational needs.”</a:t>
            </a:r>
          </a:p>
          <a:p>
            <a:pPr lvl="0" algn="r">
              <a:defRPr/>
            </a:pPr>
            <a:r>
              <a:rPr lang="en-GB" sz="2400" i="1" kern="0" dirty="0">
                <a:solidFill>
                  <a:schemeClr val="bg1"/>
                </a:solidFill>
              </a:rPr>
              <a:t>Dr Simon O’Hanlon , Researcher, Imperial College London</a:t>
            </a:r>
          </a:p>
        </p:txBody>
      </p:sp>
    </p:spTree>
    <p:extLst>
      <p:ext uri="{BB962C8B-B14F-4D97-AF65-F5344CB8AC3E}">
        <p14:creationId xmlns:p14="http://schemas.microsoft.com/office/powerpoint/2010/main" val="2888483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6941" y="289962"/>
            <a:ext cx="5837938" cy="899537"/>
          </a:xfrm>
        </p:spPr>
        <p:txBody>
          <a:bodyPr/>
          <a:lstStyle/>
          <a:p>
            <a:r>
              <a:rPr lang="en-GB" sz="5294" dirty="0"/>
              <a:t>Azure for Research</a:t>
            </a:r>
          </a:p>
        </p:txBody>
      </p:sp>
      <p:sp>
        <p:nvSpPr>
          <p:cNvPr id="4" name="Text Placeholder 3"/>
          <p:cNvSpPr>
            <a:spLocks noGrp="1"/>
          </p:cNvSpPr>
          <p:nvPr>
            <p:ph type="body" sz="quarter" idx="10"/>
          </p:nvPr>
        </p:nvSpPr>
        <p:spPr>
          <a:xfrm>
            <a:off x="356904" y="1412044"/>
            <a:ext cx="5365550" cy="4399169"/>
          </a:xfrm>
        </p:spPr>
        <p:txBody>
          <a:bodyPr>
            <a:normAutofit/>
          </a:bodyPr>
          <a:lstStyle/>
          <a:p>
            <a:r>
              <a:rPr lang="en-GB" dirty="0"/>
              <a:t>Cloud computing awards</a:t>
            </a:r>
          </a:p>
          <a:p>
            <a:pPr marL="560241" indent="-560241">
              <a:buFont typeface="Arial" panose="020B0604020202020204" pitchFamily="34" charset="0"/>
              <a:buChar char="•"/>
            </a:pPr>
            <a:r>
              <a:rPr lang="en-GB" dirty="0"/>
              <a:t>250,000 compute hours</a:t>
            </a:r>
          </a:p>
          <a:p>
            <a:pPr marL="560241" indent="-560241">
              <a:buFont typeface="Arial" panose="020B0604020202020204" pitchFamily="34" charset="0"/>
              <a:buChar char="•"/>
            </a:pPr>
            <a:r>
              <a:rPr lang="en-GB" dirty="0"/>
              <a:t>20TB storage</a:t>
            </a:r>
          </a:p>
          <a:p>
            <a:pPr marL="560241" indent="-560241">
              <a:buFont typeface="Arial" panose="020B0604020202020204" pitchFamily="34" charset="0"/>
              <a:buChar char="•"/>
            </a:pPr>
            <a:r>
              <a:rPr lang="en-GB" dirty="0"/>
              <a:t>Big data, machine learning, </a:t>
            </a:r>
            <a:r>
              <a:rPr lang="en-GB" dirty="0" err="1"/>
              <a:t>IoT</a:t>
            </a:r>
            <a:r>
              <a:rPr lang="en-GB" dirty="0"/>
              <a:t>, and more….</a:t>
            </a:r>
          </a:p>
          <a:p>
            <a:pPr marL="560241" indent="-560241">
              <a:buFont typeface="Arial" panose="020B0604020202020204" pitchFamily="34" charset="0"/>
              <a:buChar char="•"/>
            </a:pPr>
            <a:r>
              <a:rPr lang="en-GB" b="1" dirty="0"/>
              <a:t>Deadline: 15 ??? 2016</a:t>
            </a:r>
          </a:p>
          <a:p>
            <a:pPr marL="2285860" lvl="5" indent="0">
              <a:buNone/>
            </a:pPr>
            <a:r>
              <a:rPr lang="en-GB" dirty="0"/>
              <a:t>(and every two months)</a:t>
            </a:r>
          </a:p>
          <a:p>
            <a:pPr marL="338251" lvl="2" indent="-342900">
              <a:buFont typeface="Arial" panose="020B0604020202020204" pitchFamily="34" charset="0"/>
              <a:buChar char="•"/>
            </a:pPr>
            <a:endParaRPr lang="en-GB" sz="2400" dirty="0"/>
          </a:p>
          <a:p>
            <a:pPr marL="338251" lvl="2" indent="-342900">
              <a:buFont typeface="Arial" panose="020B0604020202020204" pitchFamily="34" charset="0"/>
              <a:buChar char="•"/>
            </a:pPr>
            <a:r>
              <a:rPr lang="en-GB" sz="2800" dirty="0">
                <a:solidFill>
                  <a:srgbClr val="FF0000"/>
                </a:solidFill>
              </a:rPr>
              <a:t>Email: </a:t>
            </a:r>
            <a:r>
              <a:rPr lang="en-GB" sz="2800" dirty="0">
                <a:hlinkClick r:id="rId3"/>
              </a:rPr>
              <a:t>azurerfp@microsoft.com</a:t>
            </a:r>
            <a:r>
              <a:rPr lang="en-GB" sz="2800" dirty="0">
                <a:solidFill>
                  <a:srgbClr val="FF0000"/>
                </a:solidFill>
              </a:rPr>
              <a:t> </a:t>
            </a:r>
          </a:p>
        </p:txBody>
      </p:sp>
      <p:sp>
        <p:nvSpPr>
          <p:cNvPr id="8" name="Rectangle 7"/>
          <p:cNvSpPr/>
          <p:nvPr/>
        </p:nvSpPr>
        <p:spPr>
          <a:xfrm>
            <a:off x="1126670" y="5811213"/>
            <a:ext cx="2681968" cy="913665"/>
          </a:xfrm>
          <a:prstGeom prst="rect">
            <a:avLst/>
          </a:prstGeom>
        </p:spPr>
        <p:txBody>
          <a:bodyPr wrap="square">
            <a:spAutoFit/>
          </a:bodyPr>
          <a:lstStyle/>
          <a:p>
            <a:pPr defTabSz="1212293">
              <a:lnSpc>
                <a:spcPct val="90000"/>
              </a:lnSpc>
              <a:spcAft>
                <a:spcPts val="600"/>
              </a:spcAft>
            </a:pPr>
            <a:r>
              <a:rPr lang="en-GB"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hlinkClick r:id="rId4"/>
              </a:rPr>
              <a:t>Microsoft Azure for Research Group</a:t>
            </a:r>
            <a:endParaRPr lang="en-GB"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a:p>
            <a:pPr defTabSz="1212293">
              <a:lnSpc>
                <a:spcPct val="90000"/>
              </a:lnSpc>
              <a:spcAft>
                <a:spcPts val="600"/>
              </a:spcAft>
            </a:pPr>
            <a:endParaRPr lang="en-GB"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539" y="5811213"/>
            <a:ext cx="633131" cy="58220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8638" y="5880079"/>
            <a:ext cx="547462" cy="444471"/>
          </a:xfrm>
          <a:prstGeom prst="rect">
            <a:avLst/>
          </a:prstGeom>
        </p:spPr>
      </p:pic>
      <p:sp>
        <p:nvSpPr>
          <p:cNvPr id="11" name="Rectangle 10"/>
          <p:cNvSpPr/>
          <p:nvPr/>
        </p:nvSpPr>
        <p:spPr>
          <a:xfrm>
            <a:off x="4356101" y="5934857"/>
            <a:ext cx="1830096" cy="334916"/>
          </a:xfrm>
          <a:prstGeom prst="rect">
            <a:avLst/>
          </a:prstGeom>
        </p:spPr>
        <p:txBody>
          <a:bodyPr wrap="none">
            <a:spAutoFit/>
          </a:bodyPr>
          <a:lstStyle/>
          <a:p>
            <a:pPr defTabSz="1212293">
              <a:lnSpc>
                <a:spcPct val="90000"/>
              </a:lnSpc>
              <a:spcAft>
                <a:spcPts val="600"/>
              </a:spcAft>
            </a:pPr>
            <a:r>
              <a:rPr lang="en-GB" sz="1765"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hlinkClick r:id="rId7"/>
              </a:rPr>
              <a:t>@azure4research</a:t>
            </a:r>
            <a:endParaRPr lang="en-GB" sz="1765"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p:txBody>
      </p:sp>
      <p:sp>
        <p:nvSpPr>
          <p:cNvPr id="14" name="TextBox 13"/>
          <p:cNvSpPr txBox="1"/>
          <p:nvPr/>
        </p:nvSpPr>
        <p:spPr>
          <a:xfrm>
            <a:off x="6490606" y="5614973"/>
            <a:ext cx="5233470" cy="778445"/>
          </a:xfrm>
          <a:prstGeom prst="rect">
            <a:avLst/>
          </a:prstGeom>
          <a:noFill/>
        </p:spPr>
        <p:txBody>
          <a:bodyPr wrap="none" lIns="179285" tIns="143428" rIns="179285" bIns="143428" rtlCol="0">
            <a:spAutoFit/>
          </a:bodyPr>
          <a:lstStyle/>
          <a:p>
            <a:pPr>
              <a:lnSpc>
                <a:spcPct val="90000"/>
              </a:lnSpc>
              <a:spcAft>
                <a:spcPts val="588"/>
              </a:spcAft>
            </a:pPr>
            <a:r>
              <a:rPr lang="en-GB" sz="3529" dirty="0">
                <a:gradFill>
                  <a:gsLst>
                    <a:gs pos="2917">
                      <a:schemeClr val="tx1"/>
                    </a:gs>
                    <a:gs pos="30000">
                      <a:schemeClr val="tx1"/>
                    </a:gs>
                  </a:gsLst>
                  <a:lin ang="5400000" scaled="0"/>
                </a:gradFill>
                <a:hlinkClick r:id="rId8"/>
              </a:rPr>
              <a:t>www.azure4research.com</a:t>
            </a:r>
            <a:r>
              <a:rPr lang="en-GB" sz="3529" dirty="0">
                <a:gradFill>
                  <a:gsLst>
                    <a:gs pos="2917">
                      <a:schemeClr val="tx1"/>
                    </a:gs>
                    <a:gs pos="30000">
                      <a:schemeClr val="tx1"/>
                    </a:gs>
                  </a:gsLst>
                  <a:lin ang="5400000" scaled="0"/>
                </a:gradFill>
              </a:rPr>
              <a:t> </a:t>
            </a:r>
          </a:p>
        </p:txBody>
      </p:sp>
      <p:pic>
        <p:nvPicPr>
          <p:cNvPr id="6" name="Picture 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490606" y="714374"/>
            <a:ext cx="5248914" cy="4736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389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br>
              <a:rPr lang="en-GB" dirty="0"/>
            </a:br>
            <a:r>
              <a:rPr lang="en-GB" dirty="0"/>
              <a:t>Q&amp;A</a:t>
            </a:r>
          </a:p>
        </p:txBody>
      </p:sp>
    </p:spTree>
    <p:extLst>
      <p:ext uri="{BB962C8B-B14F-4D97-AF65-F5344CB8AC3E}">
        <p14:creationId xmlns:p14="http://schemas.microsoft.com/office/powerpoint/2010/main" val="250615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for Research</a:t>
            </a:r>
          </a:p>
        </p:txBody>
      </p:sp>
      <p:sp>
        <p:nvSpPr>
          <p:cNvPr id="3" name="Content Placeholder 2"/>
          <p:cNvSpPr>
            <a:spLocks noGrp="1"/>
          </p:cNvSpPr>
          <p:nvPr>
            <p:ph idx="1"/>
          </p:nvPr>
        </p:nvSpPr>
        <p:spPr>
          <a:xfrm>
            <a:off x="519248" y="1447800"/>
            <a:ext cx="10739302" cy="3566617"/>
          </a:xfrm>
        </p:spPr>
        <p:txBody>
          <a:bodyPr/>
          <a:lstStyle/>
          <a:p>
            <a:r>
              <a:rPr lang="en-US" dirty="0"/>
              <a:t>Key learning objectives for this class</a:t>
            </a:r>
          </a:p>
          <a:p>
            <a:pPr lvl="1"/>
            <a:r>
              <a:rPr lang="en-US" dirty="0"/>
              <a:t>A solid understanding of cloud computing</a:t>
            </a:r>
          </a:p>
          <a:p>
            <a:pPr lvl="1"/>
            <a:r>
              <a:rPr lang="en-US" dirty="0"/>
              <a:t>Why and when you would use it in scientific or other research</a:t>
            </a:r>
          </a:p>
          <a:p>
            <a:pPr lvl="1"/>
            <a:r>
              <a:rPr lang="en-US" dirty="0"/>
              <a:t>Hands-on experience with features that are relevant to research</a:t>
            </a:r>
          </a:p>
          <a:p>
            <a:pPr lvl="1"/>
            <a:r>
              <a:rPr lang="en-US" dirty="0"/>
              <a:t>Skills to run your own applications/services on Azure</a:t>
            </a:r>
          </a:p>
          <a:p>
            <a:pPr lvl="1"/>
            <a:endParaRPr lang="en-US" dirty="0"/>
          </a:p>
          <a:p>
            <a:r>
              <a:rPr lang="en-US" b="1" dirty="0"/>
              <a:t>Ultimately: </a:t>
            </a:r>
            <a:r>
              <a:rPr lang="en-US" dirty="0"/>
              <a:t>Allow researchers to feel confident using cloud computing in their current and future research</a:t>
            </a:r>
          </a:p>
        </p:txBody>
      </p:sp>
    </p:spTree>
    <p:extLst>
      <p:ext uri="{BB962C8B-B14F-4D97-AF65-F5344CB8AC3E}">
        <p14:creationId xmlns:p14="http://schemas.microsoft.com/office/powerpoint/2010/main" val="13674391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5351" y="3532186"/>
            <a:ext cx="10515600" cy="1325563"/>
          </a:xfrm>
        </p:spPr>
        <p:txBody>
          <a:bodyPr/>
          <a:lstStyle/>
          <a:p>
            <a:r>
              <a:rPr lang="en-GB" dirty="0">
                <a:solidFill>
                  <a:srgbClr val="FF0000"/>
                </a:solidFill>
              </a:rPr>
              <a:t>Thank you for coming and safe travels!</a:t>
            </a:r>
          </a:p>
        </p:txBody>
      </p:sp>
      <p:sp>
        <p:nvSpPr>
          <p:cNvPr id="5" name="Content Placeholder 4"/>
          <p:cNvSpPr>
            <a:spLocks noGrp="1"/>
          </p:cNvSpPr>
          <p:nvPr>
            <p:ph idx="1"/>
          </p:nvPr>
        </p:nvSpPr>
        <p:spPr>
          <a:xfrm>
            <a:off x="838200" y="4572001"/>
            <a:ext cx="10515600" cy="2012156"/>
          </a:xfrm>
        </p:spPr>
        <p:txBody>
          <a:bodyPr>
            <a:normAutofit/>
          </a:bodyPr>
          <a:lstStyle/>
          <a:p>
            <a:r>
              <a:rPr lang="en-GB" dirty="0"/>
              <a:t>Submit proposals @ </a:t>
            </a:r>
            <a:r>
              <a:rPr lang="en-GB" dirty="0">
                <a:hlinkClick r:id="rId2"/>
              </a:rPr>
              <a:t>www.azure4research.com</a:t>
            </a:r>
            <a:r>
              <a:rPr lang="en-GB" dirty="0"/>
              <a:t> </a:t>
            </a:r>
          </a:p>
          <a:p>
            <a:r>
              <a:rPr lang="en-GB" dirty="0"/>
              <a:t>Email us: </a:t>
            </a:r>
            <a:r>
              <a:rPr lang="en-GB" dirty="0">
                <a:hlinkClick r:id="rId3"/>
              </a:rPr>
              <a:t>azurerfp@microsoft.com</a:t>
            </a:r>
            <a:endParaRPr lang="en-GB"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3650455"/>
          </a:xfrm>
          <a:prstGeom prst="rect">
            <a:avLst/>
          </a:prstGeom>
        </p:spPr>
      </p:pic>
      <p:sp>
        <p:nvSpPr>
          <p:cNvPr id="7" name="Rectangle 6"/>
          <p:cNvSpPr/>
          <p:nvPr/>
        </p:nvSpPr>
        <p:spPr>
          <a:xfrm>
            <a:off x="6863724" y="6014299"/>
            <a:ext cx="2681968" cy="913665"/>
          </a:xfrm>
          <a:prstGeom prst="rect">
            <a:avLst/>
          </a:prstGeom>
        </p:spPr>
        <p:txBody>
          <a:bodyPr wrap="square">
            <a:spAutoFit/>
          </a:bodyPr>
          <a:lstStyle/>
          <a:p>
            <a:pPr defTabSz="1212293">
              <a:lnSpc>
                <a:spcPct val="90000"/>
              </a:lnSpc>
              <a:spcAft>
                <a:spcPts val="600"/>
              </a:spcAft>
            </a:pPr>
            <a:r>
              <a:rPr lang="en-GB"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hlinkClick r:id="rId5"/>
              </a:rPr>
              <a:t>Microsoft Azure for Research Group</a:t>
            </a:r>
            <a:endParaRPr lang="en-GB"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a:p>
            <a:pPr defTabSz="1212293">
              <a:lnSpc>
                <a:spcPct val="90000"/>
              </a:lnSpc>
              <a:spcAft>
                <a:spcPts val="600"/>
              </a:spcAft>
            </a:pPr>
            <a:endParaRPr lang="en-GB"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0593" y="6014299"/>
            <a:ext cx="633131" cy="58220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5692" y="6083165"/>
            <a:ext cx="547462" cy="444471"/>
          </a:xfrm>
          <a:prstGeom prst="rect">
            <a:avLst/>
          </a:prstGeom>
        </p:spPr>
      </p:pic>
      <p:sp>
        <p:nvSpPr>
          <p:cNvPr id="10" name="Rectangle 9"/>
          <p:cNvSpPr/>
          <p:nvPr/>
        </p:nvSpPr>
        <p:spPr>
          <a:xfrm>
            <a:off x="10093155" y="6137943"/>
            <a:ext cx="1830096" cy="334916"/>
          </a:xfrm>
          <a:prstGeom prst="rect">
            <a:avLst/>
          </a:prstGeom>
        </p:spPr>
        <p:txBody>
          <a:bodyPr wrap="none">
            <a:spAutoFit/>
          </a:bodyPr>
          <a:lstStyle/>
          <a:p>
            <a:pPr defTabSz="1212293">
              <a:lnSpc>
                <a:spcPct val="90000"/>
              </a:lnSpc>
              <a:spcAft>
                <a:spcPts val="600"/>
              </a:spcAft>
            </a:pPr>
            <a:r>
              <a:rPr lang="en-GB" sz="1765"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hlinkClick r:id="rId8"/>
              </a:rPr>
              <a:t>@azure4research</a:t>
            </a:r>
            <a:endParaRPr lang="en-GB" sz="1765" i="1" dirty="0">
              <a:gradFill>
                <a:gsLst>
                  <a:gs pos="2917">
                    <a:srgbClr val="505050"/>
                  </a:gs>
                  <a:gs pos="30000">
                    <a:srgbClr val="50505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090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Microsoft Research, MSVID White-Blue accent">
  <a:themeElements>
    <a:clrScheme name="Custom 7">
      <a:dk1>
        <a:srgbClr val="505050"/>
      </a:dk1>
      <a:lt1>
        <a:srgbClr val="FFFFFF"/>
      </a:lt1>
      <a:dk2>
        <a:srgbClr val="0072C6"/>
      </a:dk2>
      <a:lt2>
        <a:srgbClr val="00BCF2"/>
      </a:lt2>
      <a:accent1>
        <a:srgbClr val="0072C6"/>
      </a:accent1>
      <a:accent2>
        <a:srgbClr val="B4009E"/>
      </a:accent2>
      <a:accent3>
        <a:srgbClr val="008272"/>
      </a:accent3>
      <a:accent4>
        <a:srgbClr val="E81123"/>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MS Brand White 16-9_Dec-2013">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Dec2013_PRELIM.potx" id="{FF085365-2121-4E28-9CB2-EBC0F9614CE1}" vid="{F68113E4-4623-486B-A137-09DE067B7DB8}"/>
    </a:ext>
  </a:extLst>
</a:theme>
</file>

<file path=ppt/theme/theme4.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icrosoft Research, MSVID White-Blue accent">
  <a:themeElements>
    <a:clrScheme name="Custom 7">
      <a:dk1>
        <a:srgbClr val="505050"/>
      </a:dk1>
      <a:lt1>
        <a:srgbClr val="FFFFFF"/>
      </a:lt1>
      <a:dk2>
        <a:srgbClr val="0072C6"/>
      </a:dk2>
      <a:lt2>
        <a:srgbClr val="00BCF2"/>
      </a:lt2>
      <a:accent1>
        <a:srgbClr val="0072C6"/>
      </a:accent1>
      <a:accent2>
        <a:srgbClr val="B4009E"/>
      </a:accent2>
      <a:accent3>
        <a:srgbClr val="008272"/>
      </a:accent3>
      <a:accent4>
        <a:srgbClr val="E81123"/>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673</Words>
  <Application>Microsoft Office PowerPoint</Application>
  <PresentationFormat>Widescreen</PresentationFormat>
  <Paragraphs>67</Paragraphs>
  <Slides>9</Slides>
  <Notes>2</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9</vt:i4>
      </vt:variant>
    </vt:vector>
  </HeadingPairs>
  <TitlesOfParts>
    <vt:vector size="23" baseType="lpstr">
      <vt:lpstr>Arial</vt:lpstr>
      <vt:lpstr>Calibri</vt:lpstr>
      <vt:lpstr>Calibri Light</vt:lpstr>
      <vt:lpstr>Consolas</vt:lpstr>
      <vt:lpstr>Segoe Light</vt:lpstr>
      <vt:lpstr>Segoe UI</vt:lpstr>
      <vt:lpstr>Segoe UI Light</vt:lpstr>
      <vt:lpstr>Segoe UI Semilight</vt:lpstr>
      <vt:lpstr>Wingdings</vt:lpstr>
      <vt:lpstr>Office Theme</vt:lpstr>
      <vt:lpstr>4_Microsoft Research, MSVID White-Blue accent</vt:lpstr>
      <vt:lpstr>MS Brand White 16-9_Dec-2013</vt:lpstr>
      <vt:lpstr>9_Azure_PPT_template 1</vt:lpstr>
      <vt:lpstr>Microsoft Research, MSVID White-Blue accent</vt:lpstr>
      <vt:lpstr>PowerPoint Presentation</vt:lpstr>
      <vt:lpstr>PowerPoint Presentation</vt:lpstr>
      <vt:lpstr>PowerPoint Presentation</vt:lpstr>
      <vt:lpstr>Research Scenarios</vt:lpstr>
      <vt:lpstr>PowerPoint Presentation</vt:lpstr>
      <vt:lpstr>Azure for Research</vt:lpstr>
      <vt:lpstr>Discussion Q&amp;A</vt:lpstr>
      <vt:lpstr>Microsoft Azure for Research</vt:lpstr>
      <vt:lpstr>Thank you for coming and safe travels!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Kenji Takeda</dc:creator>
  <cp:lastModifiedBy>Kenji Takeda</cp:lastModifiedBy>
  <cp:revision>27</cp:revision>
  <dcterms:created xsi:type="dcterms:W3CDTF">2016-05-09T11:13:50Z</dcterms:created>
  <dcterms:modified xsi:type="dcterms:W3CDTF">2016-06-16T16:45:31Z</dcterms:modified>
</cp:coreProperties>
</file>